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0" r:id="rId3"/>
    <p:sldId id="274" r:id="rId4"/>
    <p:sldId id="275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6" r:id="rId19"/>
    <p:sldId id="277" r:id="rId20"/>
    <p:sldId id="278" r:id="rId21"/>
    <p:sldId id="279" r:id="rId2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E480E"/>
    <a:srgbClr val="10C6A8"/>
    <a:srgbClr val="FF33CC"/>
    <a:srgbClr val="B9D9A3"/>
    <a:srgbClr val="97C7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138" y="17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9FFC9-A81C-4F63-BECA-0D46A8AE07A8}" type="datetimeFigureOut">
              <a:rPr lang="en-US" smtClean="0"/>
              <a:t>1/8/2016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6FB3D-603E-495C-8511-7EBD7DE992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2584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9FFC9-A81C-4F63-BECA-0D46A8AE07A8}" type="datetimeFigureOut">
              <a:rPr lang="en-US" smtClean="0"/>
              <a:t>1/8/2016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6FB3D-603E-495C-8511-7EBD7DE992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09179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9FFC9-A81C-4F63-BECA-0D46A8AE07A8}" type="datetimeFigureOut">
              <a:rPr lang="en-US" smtClean="0"/>
              <a:t>1/8/2016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6FB3D-603E-495C-8511-7EBD7DE992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95665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9FFC9-A81C-4F63-BECA-0D46A8AE07A8}" type="datetimeFigureOut">
              <a:rPr lang="en-US" smtClean="0"/>
              <a:t>1/8/2016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6FB3D-603E-495C-8511-7EBD7DE992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59590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9FFC9-A81C-4F63-BECA-0D46A8AE07A8}" type="datetimeFigureOut">
              <a:rPr lang="en-US" smtClean="0"/>
              <a:t>1/8/2016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6FB3D-603E-495C-8511-7EBD7DE992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95584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9FFC9-A81C-4F63-BECA-0D46A8AE07A8}" type="datetimeFigureOut">
              <a:rPr lang="en-US" smtClean="0"/>
              <a:t>1/8/2016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6FB3D-603E-495C-8511-7EBD7DE992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81340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9FFC9-A81C-4F63-BECA-0D46A8AE07A8}" type="datetimeFigureOut">
              <a:rPr lang="en-US" smtClean="0"/>
              <a:t>1/8/2016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6FB3D-603E-495C-8511-7EBD7DE992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02348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9FFC9-A81C-4F63-BECA-0D46A8AE07A8}" type="datetimeFigureOut">
              <a:rPr lang="en-US" smtClean="0"/>
              <a:t>1/8/2016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6FB3D-603E-495C-8511-7EBD7DE992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50485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9FFC9-A81C-4F63-BECA-0D46A8AE07A8}" type="datetimeFigureOut">
              <a:rPr lang="en-US" smtClean="0"/>
              <a:t>1/8/2016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6FB3D-603E-495C-8511-7EBD7DE992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2742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9FFC9-A81C-4F63-BECA-0D46A8AE07A8}" type="datetimeFigureOut">
              <a:rPr lang="en-US" smtClean="0"/>
              <a:t>1/8/2016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6FB3D-603E-495C-8511-7EBD7DE992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87747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9FFC9-A81C-4F63-BECA-0D46A8AE07A8}" type="datetimeFigureOut">
              <a:rPr lang="en-US" smtClean="0"/>
              <a:t>1/8/2016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6FB3D-603E-495C-8511-7EBD7DE992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11819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D9FFC9-A81C-4F63-BECA-0D46A8AE07A8}" type="datetimeFigureOut">
              <a:rPr lang="en-US" smtClean="0"/>
              <a:t>1/8/2016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36FB3D-603E-495C-8511-7EBD7DE992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82356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microsoft.com/office/2007/relationships/hdphoto" Target="../media/hdphoto3.wdp"/><Relationship Id="rId7" Type="http://schemas.microsoft.com/office/2007/relationships/hdphoto" Target="../media/hdphoto2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microsoft.com/office/2007/relationships/hdphoto" Target="../media/hdphoto4.wdp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microsoft.com/office/2007/relationships/hdphoto" Target="../media/hdphoto3.wdp"/><Relationship Id="rId7" Type="http://schemas.microsoft.com/office/2007/relationships/hdphoto" Target="../media/hdphoto5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microsoft.com/office/2007/relationships/hdphoto" Target="../media/hdphoto4.wdp"/><Relationship Id="rId10" Type="http://schemas.openxmlformats.org/officeDocument/2006/relationships/image" Target="../media/image7.png"/><Relationship Id="rId4" Type="http://schemas.openxmlformats.org/officeDocument/2006/relationships/image" Target="../media/image3.png"/><Relationship Id="rId9" Type="http://schemas.microsoft.com/office/2007/relationships/hdphoto" Target="../media/hdphoto6.wdp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624613" y="2908604"/>
            <a:ext cx="1408097" cy="140809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0" y="550501"/>
            <a:ext cx="1219199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8000" dirty="0" smtClean="0">
                <a:latin typeface="Brady Bunch Remastered" panose="020B0600020202020204" pitchFamily="34" charset="0"/>
              </a:rPr>
              <a:t>La bombe !</a:t>
            </a:r>
            <a:endParaRPr lang="fr-FR" sz="8000" dirty="0">
              <a:latin typeface="Brady Bunch Remastered" panose="020B0600020202020204" pitchFamily="34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137269" y="2908604"/>
            <a:ext cx="1408097" cy="1408097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649925" y="2908604"/>
            <a:ext cx="1408097" cy="1408097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162581" y="2908604"/>
            <a:ext cx="1408097" cy="1408097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675237" y="2908604"/>
            <a:ext cx="1408097" cy="1408097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187893" y="2908604"/>
            <a:ext cx="1408097" cy="1408097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1957" y="2908604"/>
            <a:ext cx="1408097" cy="1408097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700551" y="2908604"/>
            <a:ext cx="1408097" cy="1408097"/>
          </a:xfrm>
          <a:prstGeom prst="rect">
            <a:avLst/>
          </a:prstGeom>
        </p:spPr>
      </p:pic>
      <p:pic>
        <p:nvPicPr>
          <p:cNvPr id="17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428" y="3327155"/>
            <a:ext cx="1746246" cy="1396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9585" y="3327154"/>
            <a:ext cx="1746246" cy="1396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2239" y="3327153"/>
            <a:ext cx="1746246" cy="1396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4893" y="3327152"/>
            <a:ext cx="1746246" cy="1396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7547" y="3327151"/>
            <a:ext cx="1746246" cy="1396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0201" y="3327150"/>
            <a:ext cx="1746246" cy="1396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22855" y="3327149"/>
            <a:ext cx="1746246" cy="1396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70287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94449" y="1228298"/>
            <a:ext cx="11797551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 smtClean="0">
                <a:latin typeface="Dimbo" panose="020B0603010101010101" pitchFamily="34" charset="0"/>
              </a:rPr>
              <a:t>Write a </a:t>
            </a:r>
            <a:r>
              <a:rPr lang="fr-FR" sz="4000" dirty="0" err="1" smtClean="0">
                <a:latin typeface="Dimbo" panose="020B0603010101010101" pitchFamily="34" charset="0"/>
              </a:rPr>
              <a:t>logical</a:t>
            </a:r>
            <a:r>
              <a:rPr lang="fr-FR" sz="4000" dirty="0" smtClean="0">
                <a:latin typeface="Dimbo" panose="020B0603010101010101" pitchFamily="34" charset="0"/>
              </a:rPr>
              <a:t> sentence </a:t>
            </a:r>
            <a:r>
              <a:rPr lang="fr-FR" sz="4000" dirty="0" err="1" smtClean="0">
                <a:latin typeface="Dimbo" panose="020B0603010101010101" pitchFamily="34" charset="0"/>
              </a:rPr>
              <a:t>saying</a:t>
            </a:r>
            <a:r>
              <a:rPr lang="fr-FR" sz="4000" dirty="0" smtClean="0">
                <a:latin typeface="Dimbo" panose="020B0603010101010101" pitchFamily="34" charset="0"/>
              </a:rPr>
              <a:t> </a:t>
            </a:r>
            <a:r>
              <a:rPr lang="fr-FR" sz="4000" dirty="0" err="1" smtClean="0">
                <a:latin typeface="Dimbo" panose="020B0603010101010101" pitchFamily="34" charset="0"/>
              </a:rPr>
              <a:t>where</a:t>
            </a:r>
            <a:r>
              <a:rPr lang="fr-FR" sz="4000" dirty="0" smtClean="0">
                <a:latin typeface="Dimbo" panose="020B0603010101010101" pitchFamily="34" charset="0"/>
              </a:rPr>
              <a:t> </a:t>
            </a:r>
            <a:r>
              <a:rPr lang="fr-FR" sz="4000" dirty="0" err="1" smtClean="0">
                <a:latin typeface="Dimbo" panose="020B0603010101010101" pitchFamily="34" charset="0"/>
              </a:rPr>
              <a:t>these</a:t>
            </a:r>
            <a:r>
              <a:rPr lang="fr-FR" sz="4000" dirty="0" smtClean="0">
                <a:latin typeface="Dimbo" panose="020B0603010101010101" pitchFamily="34" charset="0"/>
              </a:rPr>
              <a:t> people are </a:t>
            </a:r>
            <a:r>
              <a:rPr lang="fr-FR" sz="4000" dirty="0" err="1" smtClean="0">
                <a:latin typeface="Dimbo" panose="020B0603010101010101" pitchFamily="34" charset="0"/>
              </a:rPr>
              <a:t>going</a:t>
            </a:r>
            <a:r>
              <a:rPr lang="fr-FR" sz="4000" dirty="0" smtClean="0">
                <a:latin typeface="Dimbo" panose="020B0603010101010101" pitchFamily="34" charset="0"/>
              </a:rPr>
              <a:t> </a:t>
            </a:r>
            <a:r>
              <a:rPr lang="fr-FR" sz="4000" dirty="0" err="1" smtClean="0">
                <a:latin typeface="Dimbo" panose="020B0603010101010101" pitchFamily="34" charset="0"/>
              </a:rPr>
              <a:t>based</a:t>
            </a:r>
            <a:r>
              <a:rPr lang="fr-FR" sz="4000" dirty="0" smtClean="0">
                <a:latin typeface="Dimbo" panose="020B0603010101010101" pitchFamily="34" charset="0"/>
              </a:rPr>
              <a:t> on the info </a:t>
            </a:r>
            <a:r>
              <a:rPr lang="fr-FR" sz="4000" dirty="0" err="1" smtClean="0">
                <a:latin typeface="Dimbo" panose="020B0603010101010101" pitchFamily="34" charset="0"/>
              </a:rPr>
              <a:t>given</a:t>
            </a:r>
            <a:r>
              <a:rPr lang="fr-FR" sz="4000" dirty="0" smtClean="0">
                <a:latin typeface="Dimbo" panose="020B0603010101010101" pitchFamily="34" charset="0"/>
              </a:rPr>
              <a:t>.</a:t>
            </a:r>
          </a:p>
          <a:p>
            <a:endParaRPr lang="fr-FR" sz="4000" dirty="0">
              <a:latin typeface="Dimbo" panose="020B0603010101010101" pitchFamily="34" charset="0"/>
            </a:endParaRPr>
          </a:p>
          <a:p>
            <a:endParaRPr lang="fr-FR" sz="4000" dirty="0" smtClean="0">
              <a:latin typeface="Dimbo" panose="020B0603010101010101" pitchFamily="34" charset="0"/>
            </a:endParaRPr>
          </a:p>
          <a:p>
            <a:r>
              <a:rPr lang="fr-FR" sz="4000" dirty="0" smtClean="0">
                <a:latin typeface="Dimbo" panose="020B0603010101010101" pitchFamily="34" charset="0"/>
              </a:rPr>
              <a:t>Il fait frais et Léa va sortir avec les copains.</a:t>
            </a:r>
            <a:endParaRPr lang="fr-FR" sz="6600" dirty="0">
              <a:latin typeface="Dimbo" panose="020B0603010101010101" pitchFamily="34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7370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94449" y="1228298"/>
            <a:ext cx="11797551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 smtClean="0">
                <a:latin typeface="Dimbo" panose="020B0603010101010101" pitchFamily="34" charset="0"/>
              </a:rPr>
              <a:t>Write a </a:t>
            </a:r>
            <a:r>
              <a:rPr lang="fr-FR" sz="4000" dirty="0" err="1" smtClean="0">
                <a:latin typeface="Dimbo" panose="020B0603010101010101" pitchFamily="34" charset="0"/>
              </a:rPr>
              <a:t>logical</a:t>
            </a:r>
            <a:r>
              <a:rPr lang="fr-FR" sz="4000" dirty="0" smtClean="0">
                <a:latin typeface="Dimbo" panose="020B0603010101010101" pitchFamily="34" charset="0"/>
              </a:rPr>
              <a:t> sentence </a:t>
            </a:r>
            <a:r>
              <a:rPr lang="fr-FR" sz="4000" dirty="0" err="1" smtClean="0">
                <a:latin typeface="Dimbo" panose="020B0603010101010101" pitchFamily="34" charset="0"/>
              </a:rPr>
              <a:t>saying</a:t>
            </a:r>
            <a:r>
              <a:rPr lang="fr-FR" sz="4000" dirty="0" smtClean="0">
                <a:latin typeface="Dimbo" panose="020B0603010101010101" pitchFamily="34" charset="0"/>
              </a:rPr>
              <a:t> </a:t>
            </a:r>
            <a:r>
              <a:rPr lang="fr-FR" sz="4000" dirty="0" err="1" smtClean="0">
                <a:latin typeface="Dimbo" panose="020B0603010101010101" pitchFamily="34" charset="0"/>
              </a:rPr>
              <a:t>where</a:t>
            </a:r>
            <a:r>
              <a:rPr lang="fr-FR" sz="4000" dirty="0" smtClean="0">
                <a:latin typeface="Dimbo" panose="020B0603010101010101" pitchFamily="34" charset="0"/>
              </a:rPr>
              <a:t> </a:t>
            </a:r>
            <a:r>
              <a:rPr lang="fr-FR" sz="4000" dirty="0" err="1" smtClean="0">
                <a:latin typeface="Dimbo" panose="020B0603010101010101" pitchFamily="34" charset="0"/>
              </a:rPr>
              <a:t>these</a:t>
            </a:r>
            <a:r>
              <a:rPr lang="fr-FR" sz="4000" dirty="0" smtClean="0">
                <a:latin typeface="Dimbo" panose="020B0603010101010101" pitchFamily="34" charset="0"/>
              </a:rPr>
              <a:t> people are </a:t>
            </a:r>
            <a:r>
              <a:rPr lang="fr-FR" sz="4000" dirty="0" err="1" smtClean="0">
                <a:latin typeface="Dimbo" panose="020B0603010101010101" pitchFamily="34" charset="0"/>
              </a:rPr>
              <a:t>going</a:t>
            </a:r>
            <a:r>
              <a:rPr lang="fr-FR" sz="4000" dirty="0" smtClean="0">
                <a:latin typeface="Dimbo" panose="020B0603010101010101" pitchFamily="34" charset="0"/>
              </a:rPr>
              <a:t> </a:t>
            </a:r>
            <a:r>
              <a:rPr lang="fr-FR" sz="4000" dirty="0" err="1" smtClean="0">
                <a:latin typeface="Dimbo" panose="020B0603010101010101" pitchFamily="34" charset="0"/>
              </a:rPr>
              <a:t>based</a:t>
            </a:r>
            <a:r>
              <a:rPr lang="fr-FR" sz="4000" dirty="0" smtClean="0">
                <a:latin typeface="Dimbo" panose="020B0603010101010101" pitchFamily="34" charset="0"/>
              </a:rPr>
              <a:t> on the info </a:t>
            </a:r>
            <a:r>
              <a:rPr lang="fr-FR" sz="4000" dirty="0" err="1" smtClean="0">
                <a:latin typeface="Dimbo" panose="020B0603010101010101" pitchFamily="34" charset="0"/>
              </a:rPr>
              <a:t>given</a:t>
            </a:r>
            <a:r>
              <a:rPr lang="fr-FR" sz="4000" dirty="0" smtClean="0">
                <a:latin typeface="Dimbo" panose="020B0603010101010101" pitchFamily="34" charset="0"/>
              </a:rPr>
              <a:t>.</a:t>
            </a:r>
          </a:p>
          <a:p>
            <a:endParaRPr lang="fr-FR" sz="4000" dirty="0">
              <a:latin typeface="Dimbo" panose="020B0603010101010101" pitchFamily="34" charset="0"/>
            </a:endParaRPr>
          </a:p>
          <a:p>
            <a:endParaRPr lang="fr-FR" sz="4000" dirty="0" smtClean="0">
              <a:latin typeface="Dimbo" panose="020B0603010101010101" pitchFamily="34" charset="0"/>
            </a:endParaRPr>
          </a:p>
          <a:p>
            <a:r>
              <a:rPr lang="fr-FR" sz="4000" dirty="0" smtClean="0">
                <a:latin typeface="Dimbo" panose="020B0603010101010101" pitchFamily="34" charset="0"/>
              </a:rPr>
              <a:t>Il neige et il fait très froid. (Chloé)</a:t>
            </a:r>
            <a:endParaRPr lang="fr-FR" sz="6600" dirty="0">
              <a:latin typeface="Dimbo" panose="020B0603010101010101" pitchFamily="34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9399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94449" y="1228298"/>
            <a:ext cx="11797551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 smtClean="0">
                <a:latin typeface="Dimbo" panose="020B0603010101010101" pitchFamily="34" charset="0"/>
              </a:rPr>
              <a:t>Write a </a:t>
            </a:r>
            <a:r>
              <a:rPr lang="fr-FR" sz="4000" dirty="0" err="1" smtClean="0">
                <a:latin typeface="Dimbo" panose="020B0603010101010101" pitchFamily="34" charset="0"/>
              </a:rPr>
              <a:t>logical</a:t>
            </a:r>
            <a:r>
              <a:rPr lang="fr-FR" sz="4000" dirty="0" smtClean="0">
                <a:latin typeface="Dimbo" panose="020B0603010101010101" pitchFamily="34" charset="0"/>
              </a:rPr>
              <a:t> sentence </a:t>
            </a:r>
            <a:r>
              <a:rPr lang="fr-FR" sz="4000" dirty="0" err="1" smtClean="0">
                <a:latin typeface="Dimbo" panose="020B0603010101010101" pitchFamily="34" charset="0"/>
              </a:rPr>
              <a:t>saying</a:t>
            </a:r>
            <a:r>
              <a:rPr lang="fr-FR" sz="4000" dirty="0" smtClean="0">
                <a:latin typeface="Dimbo" panose="020B0603010101010101" pitchFamily="34" charset="0"/>
              </a:rPr>
              <a:t> </a:t>
            </a:r>
            <a:r>
              <a:rPr lang="fr-FR" sz="4000" dirty="0" err="1" smtClean="0">
                <a:latin typeface="Dimbo" panose="020B0603010101010101" pitchFamily="34" charset="0"/>
              </a:rPr>
              <a:t>where</a:t>
            </a:r>
            <a:r>
              <a:rPr lang="fr-FR" sz="4000" dirty="0" smtClean="0">
                <a:latin typeface="Dimbo" panose="020B0603010101010101" pitchFamily="34" charset="0"/>
              </a:rPr>
              <a:t> </a:t>
            </a:r>
            <a:r>
              <a:rPr lang="fr-FR" sz="4000" dirty="0" err="1" smtClean="0">
                <a:latin typeface="Dimbo" panose="020B0603010101010101" pitchFamily="34" charset="0"/>
              </a:rPr>
              <a:t>these</a:t>
            </a:r>
            <a:r>
              <a:rPr lang="fr-FR" sz="4000" dirty="0" smtClean="0">
                <a:latin typeface="Dimbo" panose="020B0603010101010101" pitchFamily="34" charset="0"/>
              </a:rPr>
              <a:t> people are </a:t>
            </a:r>
            <a:r>
              <a:rPr lang="fr-FR" sz="4000" dirty="0" err="1" smtClean="0">
                <a:latin typeface="Dimbo" panose="020B0603010101010101" pitchFamily="34" charset="0"/>
              </a:rPr>
              <a:t>going</a:t>
            </a:r>
            <a:r>
              <a:rPr lang="fr-FR" sz="4000" dirty="0" smtClean="0">
                <a:latin typeface="Dimbo" panose="020B0603010101010101" pitchFamily="34" charset="0"/>
              </a:rPr>
              <a:t> </a:t>
            </a:r>
            <a:r>
              <a:rPr lang="fr-FR" sz="4000" dirty="0" err="1" smtClean="0">
                <a:latin typeface="Dimbo" panose="020B0603010101010101" pitchFamily="34" charset="0"/>
              </a:rPr>
              <a:t>based</a:t>
            </a:r>
            <a:r>
              <a:rPr lang="fr-FR" sz="4000" dirty="0" smtClean="0">
                <a:latin typeface="Dimbo" panose="020B0603010101010101" pitchFamily="34" charset="0"/>
              </a:rPr>
              <a:t> on the info </a:t>
            </a:r>
            <a:r>
              <a:rPr lang="fr-FR" sz="4000" dirty="0" err="1" smtClean="0">
                <a:latin typeface="Dimbo" panose="020B0603010101010101" pitchFamily="34" charset="0"/>
              </a:rPr>
              <a:t>given</a:t>
            </a:r>
            <a:r>
              <a:rPr lang="fr-FR" sz="4000" dirty="0" smtClean="0">
                <a:latin typeface="Dimbo" panose="020B0603010101010101" pitchFamily="34" charset="0"/>
              </a:rPr>
              <a:t>.</a:t>
            </a:r>
          </a:p>
          <a:p>
            <a:endParaRPr lang="fr-FR" sz="4000" dirty="0">
              <a:latin typeface="Dimbo" panose="020B0603010101010101" pitchFamily="34" charset="0"/>
            </a:endParaRPr>
          </a:p>
          <a:p>
            <a:endParaRPr lang="fr-FR" sz="4000" dirty="0" smtClean="0">
              <a:latin typeface="Dimbo" panose="020B0603010101010101" pitchFamily="34" charset="0"/>
            </a:endParaRPr>
          </a:p>
          <a:p>
            <a:r>
              <a:rPr lang="fr-FR" sz="4000" dirty="0" smtClean="0">
                <a:latin typeface="Dimbo" panose="020B0603010101010101" pitchFamily="34" charset="0"/>
              </a:rPr>
              <a:t>Julie va lire un roman.</a:t>
            </a:r>
            <a:endParaRPr lang="fr-FR" sz="6600" dirty="0">
              <a:latin typeface="Dimbo" panose="020B0603010101010101" pitchFamily="34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6551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94449" y="1228298"/>
            <a:ext cx="11797551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 err="1" smtClean="0">
                <a:latin typeface="Dimbo" panose="020B0603010101010101" pitchFamily="34" charset="0"/>
              </a:rPr>
              <a:t>Join</a:t>
            </a:r>
            <a:r>
              <a:rPr lang="fr-FR" sz="4000" dirty="0" smtClean="0">
                <a:latin typeface="Dimbo" panose="020B0603010101010101" pitchFamily="34" charset="0"/>
              </a:rPr>
              <a:t> </a:t>
            </a:r>
            <a:r>
              <a:rPr lang="fr-FR" sz="4000" dirty="0" err="1" smtClean="0">
                <a:latin typeface="Dimbo" panose="020B0603010101010101" pitchFamily="34" charset="0"/>
              </a:rPr>
              <a:t>these</a:t>
            </a:r>
            <a:r>
              <a:rPr lang="fr-FR" sz="4000" dirty="0" smtClean="0">
                <a:latin typeface="Dimbo" panose="020B0603010101010101" pitchFamily="34" charset="0"/>
              </a:rPr>
              <a:t> </a:t>
            </a:r>
            <a:r>
              <a:rPr lang="fr-FR" sz="4000" dirty="0" err="1" smtClean="0">
                <a:latin typeface="Dimbo" panose="020B0603010101010101" pitchFamily="34" charset="0"/>
              </a:rPr>
              <a:t>two</a:t>
            </a:r>
            <a:r>
              <a:rPr lang="fr-FR" sz="4000" dirty="0" smtClean="0">
                <a:latin typeface="Dimbo" panose="020B0603010101010101" pitchFamily="34" charset="0"/>
              </a:rPr>
              <a:t> sentences in a </a:t>
            </a:r>
            <a:r>
              <a:rPr lang="fr-FR" sz="4000" dirty="0" err="1" smtClean="0">
                <a:latin typeface="Dimbo" panose="020B0603010101010101" pitchFamily="34" charset="0"/>
              </a:rPr>
              <a:t>logical</a:t>
            </a:r>
            <a:r>
              <a:rPr lang="fr-FR" sz="4000" dirty="0" smtClean="0">
                <a:latin typeface="Dimbo" panose="020B0603010101010101" pitchFamily="34" charset="0"/>
              </a:rPr>
              <a:t> </a:t>
            </a:r>
            <a:r>
              <a:rPr lang="fr-FR" sz="4000" dirty="0" err="1" smtClean="0">
                <a:latin typeface="Dimbo" panose="020B0603010101010101" pitchFamily="34" charset="0"/>
              </a:rPr>
              <a:t>way</a:t>
            </a:r>
            <a:r>
              <a:rPr lang="fr-FR" sz="4000" dirty="0" smtClean="0">
                <a:latin typeface="Dimbo" panose="020B0603010101010101" pitchFamily="34" charset="0"/>
              </a:rPr>
              <a:t>.</a:t>
            </a:r>
          </a:p>
          <a:p>
            <a:endParaRPr lang="fr-FR" sz="4000" dirty="0">
              <a:latin typeface="Dimbo" panose="020B0603010101010101" pitchFamily="34" charset="0"/>
            </a:endParaRPr>
          </a:p>
          <a:p>
            <a:endParaRPr lang="fr-FR" sz="4000" dirty="0" smtClean="0">
              <a:latin typeface="Dimbo" panose="020B0603010101010101" pitchFamily="34" charset="0"/>
            </a:endParaRPr>
          </a:p>
          <a:p>
            <a:r>
              <a:rPr lang="fr-FR" sz="4000" dirty="0" smtClean="0">
                <a:latin typeface="Dimbo" panose="020B0603010101010101" pitchFamily="34" charset="0"/>
              </a:rPr>
              <a:t>Tristan aime danser.  Il préfère chanter.</a:t>
            </a:r>
            <a:endParaRPr lang="fr-FR" sz="6600" dirty="0">
              <a:latin typeface="Dimbo" panose="020B0603010101010101" pitchFamily="34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1917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94449" y="1228298"/>
            <a:ext cx="11797551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 err="1" smtClean="0">
                <a:latin typeface="Dimbo" panose="020B0603010101010101" pitchFamily="34" charset="0"/>
              </a:rPr>
              <a:t>Join</a:t>
            </a:r>
            <a:r>
              <a:rPr lang="fr-FR" sz="4000" dirty="0" smtClean="0">
                <a:latin typeface="Dimbo" panose="020B0603010101010101" pitchFamily="34" charset="0"/>
              </a:rPr>
              <a:t> </a:t>
            </a:r>
            <a:r>
              <a:rPr lang="fr-FR" sz="4000" dirty="0" err="1" smtClean="0">
                <a:latin typeface="Dimbo" panose="020B0603010101010101" pitchFamily="34" charset="0"/>
              </a:rPr>
              <a:t>these</a:t>
            </a:r>
            <a:r>
              <a:rPr lang="fr-FR" sz="4000" dirty="0" smtClean="0">
                <a:latin typeface="Dimbo" panose="020B0603010101010101" pitchFamily="34" charset="0"/>
              </a:rPr>
              <a:t> </a:t>
            </a:r>
            <a:r>
              <a:rPr lang="fr-FR" sz="4000" dirty="0" err="1" smtClean="0">
                <a:latin typeface="Dimbo" panose="020B0603010101010101" pitchFamily="34" charset="0"/>
              </a:rPr>
              <a:t>two</a:t>
            </a:r>
            <a:r>
              <a:rPr lang="fr-FR" sz="4000" dirty="0" smtClean="0">
                <a:latin typeface="Dimbo" panose="020B0603010101010101" pitchFamily="34" charset="0"/>
              </a:rPr>
              <a:t> sentences in a </a:t>
            </a:r>
            <a:r>
              <a:rPr lang="fr-FR" sz="4000" dirty="0" err="1" smtClean="0">
                <a:latin typeface="Dimbo" panose="020B0603010101010101" pitchFamily="34" charset="0"/>
              </a:rPr>
              <a:t>logical</a:t>
            </a:r>
            <a:r>
              <a:rPr lang="fr-FR" sz="4000" dirty="0" smtClean="0">
                <a:latin typeface="Dimbo" panose="020B0603010101010101" pitchFamily="34" charset="0"/>
              </a:rPr>
              <a:t> </a:t>
            </a:r>
            <a:r>
              <a:rPr lang="fr-FR" sz="4000" dirty="0" err="1" smtClean="0">
                <a:latin typeface="Dimbo" panose="020B0603010101010101" pitchFamily="34" charset="0"/>
              </a:rPr>
              <a:t>way</a:t>
            </a:r>
            <a:r>
              <a:rPr lang="fr-FR" sz="4000" dirty="0" smtClean="0">
                <a:latin typeface="Dimbo" panose="020B0603010101010101" pitchFamily="34" charset="0"/>
              </a:rPr>
              <a:t>.</a:t>
            </a:r>
          </a:p>
          <a:p>
            <a:endParaRPr lang="fr-FR" sz="4000" dirty="0">
              <a:latin typeface="Dimbo" panose="020B0603010101010101" pitchFamily="34" charset="0"/>
            </a:endParaRPr>
          </a:p>
          <a:p>
            <a:endParaRPr lang="fr-FR" sz="4000" dirty="0" smtClean="0">
              <a:latin typeface="Dimbo" panose="020B0603010101010101" pitchFamily="34" charset="0"/>
            </a:endParaRPr>
          </a:p>
          <a:p>
            <a:r>
              <a:rPr lang="fr-FR" sz="4000" dirty="0" smtClean="0">
                <a:latin typeface="Dimbo" panose="020B0603010101010101" pitchFamily="34" charset="0"/>
              </a:rPr>
              <a:t>Adrien déteste le chocolat.  Adrien déteste les frites.</a:t>
            </a:r>
            <a:endParaRPr lang="fr-FR" sz="6600" dirty="0">
              <a:latin typeface="Dimbo" panose="020B0603010101010101" pitchFamily="34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4815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94449" y="1228298"/>
            <a:ext cx="11797551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 err="1" smtClean="0">
                <a:latin typeface="Dimbo" panose="020B0603010101010101" pitchFamily="34" charset="0"/>
              </a:rPr>
              <a:t>Join</a:t>
            </a:r>
            <a:r>
              <a:rPr lang="fr-FR" sz="4000" dirty="0" smtClean="0">
                <a:latin typeface="Dimbo" panose="020B0603010101010101" pitchFamily="34" charset="0"/>
              </a:rPr>
              <a:t> </a:t>
            </a:r>
            <a:r>
              <a:rPr lang="fr-FR" sz="4000" dirty="0" err="1" smtClean="0">
                <a:latin typeface="Dimbo" panose="020B0603010101010101" pitchFamily="34" charset="0"/>
              </a:rPr>
              <a:t>these</a:t>
            </a:r>
            <a:r>
              <a:rPr lang="fr-FR" sz="4000" dirty="0" smtClean="0">
                <a:latin typeface="Dimbo" panose="020B0603010101010101" pitchFamily="34" charset="0"/>
              </a:rPr>
              <a:t> </a:t>
            </a:r>
            <a:r>
              <a:rPr lang="fr-FR" sz="4000" dirty="0" err="1" smtClean="0">
                <a:latin typeface="Dimbo" panose="020B0603010101010101" pitchFamily="34" charset="0"/>
              </a:rPr>
              <a:t>two</a:t>
            </a:r>
            <a:r>
              <a:rPr lang="fr-FR" sz="4000" dirty="0" smtClean="0">
                <a:latin typeface="Dimbo" panose="020B0603010101010101" pitchFamily="34" charset="0"/>
              </a:rPr>
              <a:t> sentences in a </a:t>
            </a:r>
            <a:r>
              <a:rPr lang="fr-FR" sz="4000" dirty="0" err="1" smtClean="0">
                <a:latin typeface="Dimbo" panose="020B0603010101010101" pitchFamily="34" charset="0"/>
              </a:rPr>
              <a:t>logical</a:t>
            </a:r>
            <a:r>
              <a:rPr lang="fr-FR" sz="4000" dirty="0" smtClean="0">
                <a:latin typeface="Dimbo" panose="020B0603010101010101" pitchFamily="34" charset="0"/>
              </a:rPr>
              <a:t> </a:t>
            </a:r>
            <a:r>
              <a:rPr lang="fr-FR" sz="4000" dirty="0" err="1" smtClean="0">
                <a:latin typeface="Dimbo" panose="020B0603010101010101" pitchFamily="34" charset="0"/>
              </a:rPr>
              <a:t>way</a:t>
            </a:r>
            <a:r>
              <a:rPr lang="fr-FR" sz="4000" dirty="0" smtClean="0">
                <a:latin typeface="Dimbo" panose="020B0603010101010101" pitchFamily="34" charset="0"/>
              </a:rPr>
              <a:t>.</a:t>
            </a:r>
          </a:p>
          <a:p>
            <a:endParaRPr lang="fr-FR" sz="4000" dirty="0">
              <a:latin typeface="Dimbo" panose="020B0603010101010101" pitchFamily="34" charset="0"/>
            </a:endParaRPr>
          </a:p>
          <a:p>
            <a:endParaRPr lang="fr-FR" sz="4000" dirty="0" smtClean="0">
              <a:latin typeface="Dimbo" panose="020B0603010101010101" pitchFamily="34" charset="0"/>
            </a:endParaRPr>
          </a:p>
          <a:p>
            <a:r>
              <a:rPr lang="fr-FR" sz="4000" dirty="0" smtClean="0">
                <a:latin typeface="Dimbo" panose="020B0603010101010101" pitchFamily="34" charset="0"/>
              </a:rPr>
              <a:t>Est-ce que tu préfères la glace au chocolat?  Est-ce que tu préfères la glace à la vanille?</a:t>
            </a:r>
            <a:endParaRPr lang="fr-FR" sz="6600" dirty="0">
              <a:latin typeface="Dimbo" panose="020B0603010101010101" pitchFamily="34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095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94449" y="1228298"/>
            <a:ext cx="11797551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 err="1" smtClean="0">
                <a:latin typeface="Dimbo" panose="020B0603010101010101" pitchFamily="34" charset="0"/>
              </a:rPr>
              <a:t>Join</a:t>
            </a:r>
            <a:r>
              <a:rPr lang="fr-FR" sz="4000" dirty="0" smtClean="0">
                <a:latin typeface="Dimbo" panose="020B0603010101010101" pitchFamily="34" charset="0"/>
              </a:rPr>
              <a:t> </a:t>
            </a:r>
            <a:r>
              <a:rPr lang="fr-FR" sz="4000" dirty="0" err="1" smtClean="0">
                <a:latin typeface="Dimbo" panose="020B0603010101010101" pitchFamily="34" charset="0"/>
              </a:rPr>
              <a:t>these</a:t>
            </a:r>
            <a:r>
              <a:rPr lang="fr-FR" sz="4000" dirty="0" smtClean="0">
                <a:latin typeface="Dimbo" panose="020B0603010101010101" pitchFamily="34" charset="0"/>
              </a:rPr>
              <a:t> </a:t>
            </a:r>
            <a:r>
              <a:rPr lang="fr-FR" sz="4000" dirty="0" err="1" smtClean="0">
                <a:latin typeface="Dimbo" panose="020B0603010101010101" pitchFamily="34" charset="0"/>
              </a:rPr>
              <a:t>two</a:t>
            </a:r>
            <a:r>
              <a:rPr lang="fr-FR" sz="4000" dirty="0" smtClean="0">
                <a:latin typeface="Dimbo" panose="020B0603010101010101" pitchFamily="34" charset="0"/>
              </a:rPr>
              <a:t> sentences in a </a:t>
            </a:r>
            <a:r>
              <a:rPr lang="fr-FR" sz="4000" dirty="0" err="1" smtClean="0">
                <a:latin typeface="Dimbo" panose="020B0603010101010101" pitchFamily="34" charset="0"/>
              </a:rPr>
              <a:t>logical</a:t>
            </a:r>
            <a:r>
              <a:rPr lang="fr-FR" sz="4000" dirty="0" smtClean="0">
                <a:latin typeface="Dimbo" panose="020B0603010101010101" pitchFamily="34" charset="0"/>
              </a:rPr>
              <a:t> </a:t>
            </a:r>
            <a:r>
              <a:rPr lang="fr-FR" sz="4000" dirty="0" err="1" smtClean="0">
                <a:latin typeface="Dimbo" panose="020B0603010101010101" pitchFamily="34" charset="0"/>
              </a:rPr>
              <a:t>way</a:t>
            </a:r>
            <a:r>
              <a:rPr lang="fr-FR" sz="4000" dirty="0" smtClean="0">
                <a:latin typeface="Dimbo" panose="020B0603010101010101" pitchFamily="34" charset="0"/>
              </a:rPr>
              <a:t>.</a:t>
            </a:r>
          </a:p>
          <a:p>
            <a:endParaRPr lang="fr-FR" sz="4000" dirty="0">
              <a:latin typeface="Dimbo" panose="020B0603010101010101" pitchFamily="34" charset="0"/>
            </a:endParaRPr>
          </a:p>
          <a:p>
            <a:endParaRPr lang="fr-FR" sz="4000" dirty="0" smtClean="0">
              <a:latin typeface="Dimbo" panose="020B0603010101010101" pitchFamily="34" charset="0"/>
            </a:endParaRPr>
          </a:p>
          <a:p>
            <a:r>
              <a:rPr lang="fr-FR" sz="4000" dirty="0" err="1" smtClean="0">
                <a:latin typeface="Dimbo" panose="020B0603010101010101" pitchFamily="34" charset="0"/>
              </a:rPr>
              <a:t>Cateline</a:t>
            </a:r>
            <a:r>
              <a:rPr lang="fr-FR" sz="4000" dirty="0" smtClean="0">
                <a:latin typeface="Dimbo" panose="020B0603010101010101" pitchFamily="34" charset="0"/>
              </a:rPr>
              <a:t> aime travaille au café.  Elle n’aime pas travailler au centre commercial.</a:t>
            </a:r>
            <a:endParaRPr lang="fr-FR" sz="6600" dirty="0">
              <a:latin typeface="Dimbo" panose="020B0603010101010101" pitchFamily="34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2586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94449" y="1228298"/>
            <a:ext cx="11797551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 err="1" smtClean="0">
                <a:latin typeface="Dimbo" panose="020B0603010101010101" pitchFamily="34" charset="0"/>
              </a:rPr>
              <a:t>Join</a:t>
            </a:r>
            <a:r>
              <a:rPr lang="fr-FR" sz="4000" dirty="0" smtClean="0">
                <a:latin typeface="Dimbo" panose="020B0603010101010101" pitchFamily="34" charset="0"/>
              </a:rPr>
              <a:t> </a:t>
            </a:r>
            <a:r>
              <a:rPr lang="fr-FR" sz="4000" dirty="0" err="1" smtClean="0">
                <a:latin typeface="Dimbo" panose="020B0603010101010101" pitchFamily="34" charset="0"/>
              </a:rPr>
              <a:t>these</a:t>
            </a:r>
            <a:r>
              <a:rPr lang="fr-FR" sz="4000" dirty="0" smtClean="0">
                <a:latin typeface="Dimbo" panose="020B0603010101010101" pitchFamily="34" charset="0"/>
              </a:rPr>
              <a:t> </a:t>
            </a:r>
            <a:r>
              <a:rPr lang="fr-FR" sz="4000" dirty="0" err="1" smtClean="0">
                <a:latin typeface="Dimbo" panose="020B0603010101010101" pitchFamily="34" charset="0"/>
              </a:rPr>
              <a:t>two</a:t>
            </a:r>
            <a:r>
              <a:rPr lang="fr-FR" sz="4000" dirty="0" smtClean="0">
                <a:latin typeface="Dimbo" panose="020B0603010101010101" pitchFamily="34" charset="0"/>
              </a:rPr>
              <a:t> sentences in a </a:t>
            </a:r>
            <a:r>
              <a:rPr lang="fr-FR" sz="4000" dirty="0" err="1" smtClean="0">
                <a:latin typeface="Dimbo" panose="020B0603010101010101" pitchFamily="34" charset="0"/>
              </a:rPr>
              <a:t>logical</a:t>
            </a:r>
            <a:r>
              <a:rPr lang="fr-FR" sz="4000" dirty="0" smtClean="0">
                <a:latin typeface="Dimbo" panose="020B0603010101010101" pitchFamily="34" charset="0"/>
              </a:rPr>
              <a:t> </a:t>
            </a:r>
            <a:r>
              <a:rPr lang="fr-FR" sz="4000" dirty="0" err="1" smtClean="0">
                <a:latin typeface="Dimbo" panose="020B0603010101010101" pitchFamily="34" charset="0"/>
              </a:rPr>
              <a:t>way</a:t>
            </a:r>
            <a:r>
              <a:rPr lang="fr-FR" sz="4000" dirty="0" smtClean="0">
                <a:latin typeface="Dimbo" panose="020B0603010101010101" pitchFamily="34" charset="0"/>
              </a:rPr>
              <a:t>.</a:t>
            </a:r>
          </a:p>
          <a:p>
            <a:endParaRPr lang="fr-FR" sz="4000" dirty="0">
              <a:latin typeface="Dimbo" panose="020B0603010101010101" pitchFamily="34" charset="0"/>
            </a:endParaRPr>
          </a:p>
          <a:p>
            <a:endParaRPr lang="fr-FR" sz="4000" dirty="0" smtClean="0">
              <a:latin typeface="Dimbo" panose="020B0603010101010101" pitchFamily="34" charset="0"/>
            </a:endParaRPr>
          </a:p>
          <a:p>
            <a:r>
              <a:rPr lang="fr-FR" sz="4000" dirty="0" smtClean="0">
                <a:latin typeface="Dimbo" panose="020B0603010101010101" pitchFamily="34" charset="0"/>
              </a:rPr>
              <a:t>Madame Berndt aime le sushi.  Elle aime mieux la pizza.</a:t>
            </a:r>
            <a:endParaRPr lang="fr-FR" sz="6600" dirty="0">
              <a:latin typeface="Dimbo" panose="020B0603010101010101" pitchFamily="34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6713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94449" y="1228298"/>
            <a:ext cx="11797551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 smtClean="0">
                <a:latin typeface="Dimbo" panose="020B0603010101010101" pitchFamily="34" charset="0"/>
              </a:rPr>
              <a:t>Mettez en français:</a:t>
            </a:r>
          </a:p>
          <a:p>
            <a:endParaRPr lang="fr-FR" sz="4000" dirty="0">
              <a:latin typeface="Dimbo" panose="020B0603010101010101" pitchFamily="34" charset="0"/>
            </a:endParaRPr>
          </a:p>
          <a:p>
            <a:endParaRPr lang="fr-FR" sz="4000" dirty="0" smtClean="0">
              <a:latin typeface="Dimbo" panose="020B0603010101010101" pitchFamily="34" charset="0"/>
            </a:endParaRPr>
          </a:p>
          <a:p>
            <a:r>
              <a:rPr lang="fr-FR" sz="4000" dirty="0" smtClean="0">
                <a:latin typeface="Dimbo" panose="020B0603010101010101" pitchFamily="34" charset="0"/>
              </a:rPr>
              <a:t>I </a:t>
            </a:r>
            <a:r>
              <a:rPr lang="fr-FR" sz="4000" dirty="0" err="1" smtClean="0">
                <a:latin typeface="Dimbo" panose="020B0603010101010101" pitchFamily="34" charset="0"/>
              </a:rPr>
              <a:t>play</a:t>
            </a:r>
            <a:r>
              <a:rPr lang="fr-FR" sz="4000" dirty="0" smtClean="0">
                <a:latin typeface="Dimbo" panose="020B0603010101010101" pitchFamily="34" charset="0"/>
              </a:rPr>
              <a:t> soccer </a:t>
            </a:r>
            <a:r>
              <a:rPr lang="fr-FR" sz="4000" dirty="0" err="1" smtClean="0">
                <a:latin typeface="Dimbo" panose="020B0603010101010101" pitchFamily="34" charset="0"/>
              </a:rPr>
              <a:t>well</a:t>
            </a:r>
            <a:r>
              <a:rPr lang="fr-FR" sz="4000" dirty="0" smtClean="0">
                <a:latin typeface="Dimbo" panose="020B0603010101010101" pitchFamily="34" charset="0"/>
              </a:rPr>
              <a:t>.</a:t>
            </a:r>
            <a:endParaRPr lang="fr-FR" sz="6600" dirty="0">
              <a:latin typeface="Dimbo" panose="020B0603010101010101" pitchFamily="34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432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94449" y="1228298"/>
            <a:ext cx="11797551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 smtClean="0">
                <a:latin typeface="Dimbo" panose="020B0603010101010101" pitchFamily="34" charset="0"/>
              </a:rPr>
              <a:t>Mettez en français:</a:t>
            </a:r>
          </a:p>
          <a:p>
            <a:endParaRPr lang="fr-FR" sz="4000" dirty="0">
              <a:latin typeface="Dimbo" panose="020B0603010101010101" pitchFamily="34" charset="0"/>
            </a:endParaRPr>
          </a:p>
          <a:p>
            <a:endParaRPr lang="fr-FR" sz="4000" dirty="0" smtClean="0">
              <a:latin typeface="Dimbo" panose="020B0603010101010101" pitchFamily="34" charset="0"/>
            </a:endParaRPr>
          </a:p>
          <a:p>
            <a:r>
              <a:rPr lang="fr-FR" sz="4000" dirty="0" smtClean="0">
                <a:latin typeface="Dimbo" panose="020B0603010101010101" pitchFamily="34" charset="0"/>
              </a:rPr>
              <a:t>I danse </a:t>
            </a:r>
            <a:r>
              <a:rPr lang="fr-FR" sz="4000" dirty="0" err="1" smtClean="0">
                <a:latin typeface="Dimbo" panose="020B0603010101010101" pitchFamily="34" charset="0"/>
              </a:rPr>
              <a:t>badly</a:t>
            </a:r>
            <a:r>
              <a:rPr lang="fr-FR" sz="4000" dirty="0">
                <a:latin typeface="Dimbo" panose="020B0603010101010101" pitchFamily="34" charset="0"/>
              </a:rPr>
              <a:t> </a:t>
            </a:r>
            <a:r>
              <a:rPr lang="fr-FR" sz="4000" dirty="0" smtClean="0">
                <a:latin typeface="Dimbo" panose="020B0603010101010101" pitchFamily="34" charset="0"/>
              </a:rPr>
              <a:t>but I </a:t>
            </a:r>
            <a:r>
              <a:rPr lang="fr-FR" sz="4000" dirty="0" err="1" smtClean="0">
                <a:latin typeface="Dimbo" panose="020B0603010101010101" pitchFamily="34" charset="0"/>
              </a:rPr>
              <a:t>sing</a:t>
            </a:r>
            <a:r>
              <a:rPr lang="fr-FR" sz="4000" dirty="0" smtClean="0">
                <a:latin typeface="Dimbo" panose="020B0603010101010101" pitchFamily="34" charset="0"/>
              </a:rPr>
              <a:t> </a:t>
            </a:r>
            <a:r>
              <a:rPr lang="fr-FR" sz="4000" dirty="0" err="1" smtClean="0">
                <a:latin typeface="Dimbo" panose="020B0603010101010101" pitchFamily="34" charset="0"/>
              </a:rPr>
              <a:t>well</a:t>
            </a:r>
            <a:r>
              <a:rPr lang="fr-FR" sz="4000" dirty="0" smtClean="0">
                <a:latin typeface="Dimbo" panose="020B0603010101010101" pitchFamily="34" charset="0"/>
              </a:rPr>
              <a:t>.</a:t>
            </a:r>
            <a:endParaRPr lang="fr-FR" sz="6600" dirty="0">
              <a:latin typeface="Dimbo" panose="020B0603010101010101" pitchFamily="34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8521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0" y="0"/>
            <a:ext cx="1219199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 smtClean="0">
                <a:latin typeface="Brady Bunch Remastered" panose="020B0600020202020204" pitchFamily="34" charset="0"/>
              </a:rPr>
              <a:t>Choisissez le nom de votre équipe </a:t>
            </a:r>
            <a:br>
              <a:rPr lang="fr-FR" sz="4800" dirty="0" smtClean="0">
                <a:latin typeface="Brady Bunch Remastered" panose="020B0600020202020204" pitchFamily="34" charset="0"/>
              </a:rPr>
            </a:br>
            <a:r>
              <a:rPr lang="fr-FR" sz="4800" dirty="0" smtClean="0">
                <a:latin typeface="Brady Bunch Remastered" panose="020B0600020202020204" pitchFamily="34" charset="0"/>
              </a:rPr>
              <a:t>(Un animal + une couleur)</a:t>
            </a:r>
            <a:endParaRPr lang="fr-FR" sz="4800" dirty="0">
              <a:latin typeface="Brady Bunch Remastered" panose="020B0600020202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0" y="2354490"/>
            <a:ext cx="7448549" cy="5471517"/>
          </a:xfrm>
          <a:prstGeom prst="rect">
            <a:avLst/>
          </a:prstGeom>
          <a:noFill/>
        </p:spPr>
        <p:txBody>
          <a:bodyPr wrap="square" numCol="2" rtlCol="0">
            <a:spAutoFit/>
          </a:bodyPr>
          <a:lstStyle/>
          <a:p>
            <a:pPr algn="ctr"/>
            <a:r>
              <a:rPr lang="fr-FR" sz="4800" dirty="0" smtClean="0">
                <a:latin typeface="Brady Bunch Remastered" panose="020B0600020202020204" pitchFamily="34" charset="0"/>
              </a:rPr>
              <a:t>Les crocodiles</a:t>
            </a:r>
          </a:p>
          <a:p>
            <a:pPr algn="ctr"/>
            <a:r>
              <a:rPr lang="fr-FR" sz="4800" dirty="0" smtClean="0">
                <a:latin typeface="Brady Bunch Remastered" panose="020B0600020202020204" pitchFamily="34" charset="0"/>
              </a:rPr>
              <a:t>Les girafes</a:t>
            </a:r>
          </a:p>
          <a:p>
            <a:pPr algn="ctr"/>
            <a:r>
              <a:rPr lang="fr-FR" sz="4800" dirty="0" smtClean="0">
                <a:latin typeface="Brady Bunch Remastered" panose="020B0600020202020204" pitchFamily="34" charset="0"/>
              </a:rPr>
              <a:t>Les chats</a:t>
            </a:r>
          </a:p>
          <a:p>
            <a:pPr algn="ctr"/>
            <a:r>
              <a:rPr lang="fr-FR" sz="4800" dirty="0" smtClean="0">
                <a:latin typeface="Brady Bunch Remastered" panose="020B0600020202020204" pitchFamily="34" charset="0"/>
              </a:rPr>
              <a:t>Les chiens</a:t>
            </a:r>
          </a:p>
          <a:p>
            <a:pPr algn="ctr"/>
            <a:r>
              <a:rPr lang="fr-FR" sz="4800" dirty="0" smtClean="0">
                <a:latin typeface="Brady Bunch Remastered" panose="020B0600020202020204" pitchFamily="34" charset="0"/>
              </a:rPr>
              <a:t>Les dauphins</a:t>
            </a:r>
          </a:p>
          <a:p>
            <a:pPr algn="ctr"/>
            <a:r>
              <a:rPr lang="fr-FR" sz="4800" dirty="0" smtClean="0">
                <a:latin typeface="Brady Bunch Remastered" panose="020B0600020202020204" pitchFamily="34" charset="0"/>
              </a:rPr>
              <a:t>Les oiseaux</a:t>
            </a:r>
          </a:p>
          <a:p>
            <a:pPr algn="ctr"/>
            <a:endParaRPr lang="fr-FR" sz="4800" dirty="0">
              <a:latin typeface="Brady Bunch Remastered" panose="020B0600020202020204" pitchFamily="34" charset="0"/>
            </a:endParaRPr>
          </a:p>
          <a:p>
            <a:pPr algn="ctr"/>
            <a:r>
              <a:rPr lang="fr-FR" sz="4800" dirty="0" smtClean="0">
                <a:latin typeface="Brady Bunch Remastered" panose="020B0600020202020204" pitchFamily="34" charset="0"/>
              </a:rPr>
              <a:t>Les requins</a:t>
            </a:r>
            <a:br>
              <a:rPr lang="fr-FR" sz="4800" dirty="0" smtClean="0">
                <a:latin typeface="Brady Bunch Remastered" panose="020B0600020202020204" pitchFamily="34" charset="0"/>
              </a:rPr>
            </a:br>
            <a:r>
              <a:rPr lang="fr-FR" sz="4800" dirty="0" smtClean="0">
                <a:latin typeface="Brady Bunch Remastered" panose="020B0600020202020204" pitchFamily="34" charset="0"/>
              </a:rPr>
              <a:t>Les tortues</a:t>
            </a:r>
          </a:p>
          <a:p>
            <a:pPr algn="ctr"/>
            <a:r>
              <a:rPr lang="fr-FR" sz="4800" dirty="0" smtClean="0">
                <a:latin typeface="Brady Bunch Remastered" panose="020B0600020202020204" pitchFamily="34" charset="0"/>
              </a:rPr>
              <a:t>Les ours</a:t>
            </a:r>
          </a:p>
          <a:p>
            <a:pPr algn="ctr"/>
            <a:r>
              <a:rPr lang="fr-FR" sz="4800" dirty="0" smtClean="0">
                <a:latin typeface="Brady Bunch Remastered" panose="020B0600020202020204" pitchFamily="34" charset="0"/>
              </a:rPr>
              <a:t>Les poissons</a:t>
            </a:r>
          </a:p>
          <a:p>
            <a:pPr algn="ctr"/>
            <a:r>
              <a:rPr lang="fr-FR" sz="4800" dirty="0" smtClean="0">
                <a:latin typeface="Brady Bunch Remastered" panose="020B0600020202020204" pitchFamily="34" charset="0"/>
              </a:rPr>
              <a:t>Les Lions</a:t>
            </a:r>
          </a:p>
          <a:p>
            <a:pPr algn="ctr"/>
            <a:endParaRPr lang="fr-FR" sz="4800" dirty="0" smtClean="0">
              <a:latin typeface="Brady Bunch Remastered" panose="020B0600020202020204" pitchFamily="34" charset="0"/>
            </a:endParaRPr>
          </a:p>
          <a:p>
            <a:pPr algn="ctr"/>
            <a:endParaRPr lang="fr-FR" sz="4800" dirty="0">
              <a:latin typeface="Brady Bunch Remastered" panose="020B060002020202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285704" y="2333685"/>
            <a:ext cx="4906296" cy="4524315"/>
          </a:xfrm>
          <a:prstGeom prst="rect">
            <a:avLst/>
          </a:prstGeom>
          <a:noFill/>
        </p:spPr>
        <p:txBody>
          <a:bodyPr wrap="square" numCol="2" rtlCol="0">
            <a:spAutoFit/>
          </a:bodyPr>
          <a:lstStyle/>
          <a:p>
            <a:pPr algn="ctr"/>
            <a:r>
              <a:rPr lang="fr-FR" sz="48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ady Bunch Remastered" panose="020B0600020202020204" pitchFamily="34" charset="0"/>
              </a:rPr>
              <a:t>Bleu</a:t>
            </a:r>
          </a:p>
          <a:p>
            <a:pPr algn="ctr"/>
            <a:r>
              <a:rPr lang="fr-FR" sz="48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ady Bunch Remastered" panose="020B0600020202020204" pitchFamily="34" charset="0"/>
              </a:rPr>
              <a:t>Violet</a:t>
            </a:r>
          </a:p>
          <a:p>
            <a:pPr algn="ctr"/>
            <a:r>
              <a:rPr lang="fr-FR" sz="4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ady Bunch Remastered" panose="020B0600020202020204" pitchFamily="34" charset="0"/>
              </a:rPr>
              <a:t>Rouge</a:t>
            </a:r>
          </a:p>
          <a:p>
            <a:pPr algn="ctr"/>
            <a:r>
              <a:rPr lang="fr-FR" sz="4800" dirty="0" smtClean="0">
                <a:solidFill>
                  <a:srgbClr val="FF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ady Bunch Remastered" panose="020B0600020202020204" pitchFamily="34" charset="0"/>
              </a:rPr>
              <a:t>Rose</a:t>
            </a:r>
          </a:p>
          <a:p>
            <a:pPr algn="ctr"/>
            <a:r>
              <a:rPr lang="fr-FR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ady Bunch Remastered" panose="020B0600020202020204" pitchFamily="34" charset="0"/>
              </a:rPr>
              <a:t>Noir</a:t>
            </a:r>
          </a:p>
          <a:p>
            <a:pPr algn="ctr"/>
            <a:endParaRPr lang="fr-FR" sz="4800" dirty="0" smtClean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rady Bunch Remastered" panose="020B0600020202020204" pitchFamily="34" charset="0"/>
            </a:endParaRPr>
          </a:p>
          <a:p>
            <a:pPr algn="ctr"/>
            <a:r>
              <a:rPr lang="fr-FR" sz="480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ady Bunch Remastered" panose="020B0600020202020204" pitchFamily="34" charset="0"/>
              </a:rPr>
              <a:t>Vert</a:t>
            </a:r>
          </a:p>
          <a:p>
            <a:pPr algn="ctr"/>
            <a:r>
              <a:rPr lang="fr-FR" sz="480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ady Bunch Remastered" panose="020B0600020202020204" pitchFamily="34" charset="0"/>
              </a:rPr>
              <a:t>Orange</a:t>
            </a:r>
          </a:p>
          <a:p>
            <a:pPr algn="ctr"/>
            <a:r>
              <a:rPr lang="fr-FR" sz="48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ady Bunch Remastered" panose="020B0600020202020204" pitchFamily="34" charset="0"/>
              </a:rPr>
              <a:t>Jaune</a:t>
            </a:r>
          </a:p>
          <a:p>
            <a:pPr algn="ctr"/>
            <a:r>
              <a:rPr lang="fr-FR" sz="4800" dirty="0" smtClean="0">
                <a:solidFill>
                  <a:srgbClr val="10C6A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ady Bunch Remastered" panose="020B0600020202020204" pitchFamily="34" charset="0"/>
              </a:rPr>
              <a:t>Turquoise</a:t>
            </a:r>
          </a:p>
          <a:p>
            <a:pPr algn="ctr"/>
            <a:r>
              <a:rPr lang="fr-FR" sz="4800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ady Bunch Remastered" panose="020B0600020202020204" pitchFamily="34" charset="0"/>
              </a:rPr>
              <a:t>Gris</a:t>
            </a:r>
          </a:p>
          <a:p>
            <a:pPr algn="ctr"/>
            <a:r>
              <a:rPr lang="fr-FR" sz="4800" dirty="0" smtClean="0">
                <a:solidFill>
                  <a:srgbClr val="9E480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ady Bunch Remastered" panose="020B0600020202020204" pitchFamily="34" charset="0"/>
              </a:rPr>
              <a:t>Marron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625537" y="1548855"/>
            <a:ext cx="622663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u="sng" dirty="0" smtClean="0">
                <a:latin typeface="Brady Bunch Remastered" panose="020B0600020202020204" pitchFamily="34" charset="0"/>
              </a:rPr>
              <a:t>Les couleurs</a:t>
            </a:r>
            <a:endParaRPr lang="fr-FR" sz="4800" dirty="0" smtClean="0">
              <a:latin typeface="Brady Bunch Remastered" panose="020B0600020202020204" pitchFamily="34" charset="0"/>
            </a:endParaRPr>
          </a:p>
          <a:p>
            <a:pPr algn="ctr"/>
            <a:endParaRPr lang="fr-FR" sz="4800" dirty="0">
              <a:latin typeface="Brady Bunch Remastered" panose="020B060002020202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98906" y="1569660"/>
            <a:ext cx="622663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u="sng" dirty="0" smtClean="0">
                <a:latin typeface="Brady Bunch Remastered" panose="020B0600020202020204" pitchFamily="34" charset="0"/>
              </a:rPr>
              <a:t>Les animaux</a:t>
            </a:r>
          </a:p>
          <a:p>
            <a:pPr algn="ctr"/>
            <a:endParaRPr lang="fr-FR" sz="4800" dirty="0">
              <a:latin typeface="Brady Bunch Remastered" panose="020B0600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2331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94449" y="1228298"/>
            <a:ext cx="11797551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 smtClean="0">
                <a:latin typeface="Dimbo" panose="020B0603010101010101" pitchFamily="34" charset="0"/>
              </a:rPr>
              <a:t>Mettez en français:</a:t>
            </a:r>
          </a:p>
          <a:p>
            <a:endParaRPr lang="fr-FR" sz="4000" dirty="0">
              <a:latin typeface="Dimbo" panose="020B0603010101010101" pitchFamily="34" charset="0"/>
            </a:endParaRPr>
          </a:p>
          <a:p>
            <a:endParaRPr lang="fr-FR" sz="4000" dirty="0" smtClean="0">
              <a:latin typeface="Dimbo" panose="020B0603010101010101" pitchFamily="34" charset="0"/>
            </a:endParaRPr>
          </a:p>
          <a:p>
            <a:r>
              <a:rPr lang="fr-FR" sz="4000" dirty="0" smtClean="0">
                <a:latin typeface="Dimbo" panose="020B0603010101010101" pitchFamily="34" charset="0"/>
              </a:rPr>
              <a:t>I </a:t>
            </a:r>
            <a:r>
              <a:rPr lang="fr-FR" sz="4000" dirty="0" err="1" smtClean="0">
                <a:latin typeface="Dimbo" panose="020B0603010101010101" pitchFamily="34" charset="0"/>
              </a:rPr>
              <a:t>speak</a:t>
            </a:r>
            <a:r>
              <a:rPr lang="fr-FR" sz="4000" dirty="0" smtClean="0">
                <a:latin typeface="Dimbo" panose="020B0603010101010101" pitchFamily="34" charset="0"/>
              </a:rPr>
              <a:t> French </a:t>
            </a:r>
            <a:r>
              <a:rPr lang="fr-FR" sz="4000" dirty="0" err="1" smtClean="0">
                <a:latin typeface="Dimbo" panose="020B0603010101010101" pitchFamily="34" charset="0"/>
              </a:rPr>
              <a:t>well</a:t>
            </a:r>
            <a:r>
              <a:rPr lang="fr-FR" sz="4000" dirty="0" smtClean="0">
                <a:latin typeface="Dimbo" panose="020B0603010101010101" pitchFamily="34" charset="0"/>
              </a:rPr>
              <a:t>.</a:t>
            </a:r>
            <a:endParaRPr lang="fr-FR" sz="6600" dirty="0">
              <a:latin typeface="Dimbo" panose="020B0603010101010101" pitchFamily="34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1909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94449" y="1228298"/>
            <a:ext cx="11797551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 smtClean="0">
                <a:latin typeface="Dimbo" panose="020B0603010101010101" pitchFamily="34" charset="0"/>
              </a:rPr>
              <a:t>Mettez en français:</a:t>
            </a:r>
          </a:p>
          <a:p>
            <a:endParaRPr lang="fr-FR" sz="4000" dirty="0">
              <a:latin typeface="Dimbo" panose="020B0603010101010101" pitchFamily="34" charset="0"/>
            </a:endParaRPr>
          </a:p>
          <a:p>
            <a:endParaRPr lang="fr-FR" sz="4000" dirty="0" smtClean="0">
              <a:latin typeface="Dimbo" panose="020B0603010101010101" pitchFamily="34" charset="0"/>
            </a:endParaRPr>
          </a:p>
          <a:p>
            <a:r>
              <a:rPr lang="fr-FR" sz="4000" dirty="0" err="1" smtClean="0">
                <a:latin typeface="Dimbo" panose="020B0603010101010101" pitchFamily="34" charset="0"/>
              </a:rPr>
              <a:t>I’m</a:t>
            </a:r>
            <a:r>
              <a:rPr lang="fr-FR" sz="4000" dirty="0" smtClean="0">
                <a:latin typeface="Dimbo" panose="020B0603010101010101" pitchFamily="34" charset="0"/>
              </a:rPr>
              <a:t> </a:t>
            </a:r>
            <a:r>
              <a:rPr lang="fr-FR" sz="4000" dirty="0" err="1" smtClean="0">
                <a:latin typeface="Dimbo" panose="020B0603010101010101" pitchFamily="34" charset="0"/>
              </a:rPr>
              <a:t>bad</a:t>
            </a:r>
            <a:r>
              <a:rPr lang="fr-FR" sz="4000" dirty="0" smtClean="0">
                <a:latin typeface="Dimbo" panose="020B0603010101010101" pitchFamily="34" charset="0"/>
              </a:rPr>
              <a:t> at </a:t>
            </a:r>
            <a:r>
              <a:rPr lang="fr-FR" sz="4000" dirty="0" err="1" smtClean="0">
                <a:latin typeface="Dimbo" panose="020B0603010101010101" pitchFamily="34" charset="0"/>
              </a:rPr>
              <a:t>chess</a:t>
            </a:r>
            <a:r>
              <a:rPr lang="fr-FR" sz="4000" dirty="0" smtClean="0">
                <a:latin typeface="Dimbo" panose="020B0603010101010101" pitchFamily="34" charset="0"/>
              </a:rPr>
              <a:t> (I </a:t>
            </a:r>
            <a:r>
              <a:rPr lang="fr-FR" sz="4000" dirty="0" err="1" smtClean="0">
                <a:latin typeface="Dimbo" panose="020B0603010101010101" pitchFamily="34" charset="0"/>
              </a:rPr>
              <a:t>play</a:t>
            </a:r>
            <a:r>
              <a:rPr lang="fr-FR" sz="4000" dirty="0" smtClean="0">
                <a:latin typeface="Dimbo" panose="020B0603010101010101" pitchFamily="34" charset="0"/>
              </a:rPr>
              <a:t> </a:t>
            </a:r>
            <a:r>
              <a:rPr lang="fr-FR" sz="4000" dirty="0" err="1" smtClean="0">
                <a:latin typeface="Dimbo" panose="020B0603010101010101" pitchFamily="34" charset="0"/>
              </a:rPr>
              <a:t>chess</a:t>
            </a:r>
            <a:r>
              <a:rPr lang="fr-FR" sz="4000" dirty="0" smtClean="0">
                <a:latin typeface="Dimbo" panose="020B0603010101010101" pitchFamily="34" charset="0"/>
              </a:rPr>
              <a:t> </a:t>
            </a:r>
            <a:r>
              <a:rPr lang="fr-FR" sz="4000" dirty="0" err="1" smtClean="0">
                <a:latin typeface="Dimbo" panose="020B0603010101010101" pitchFamily="34" charset="0"/>
              </a:rPr>
              <a:t>badly</a:t>
            </a:r>
            <a:r>
              <a:rPr lang="fr-FR" sz="4000" dirty="0" smtClean="0">
                <a:latin typeface="Dimbo" panose="020B0603010101010101" pitchFamily="34" charset="0"/>
              </a:rPr>
              <a:t>)</a:t>
            </a:r>
            <a:endParaRPr lang="fr-FR" sz="6600" dirty="0">
              <a:latin typeface="Dimbo" panose="020B0603010101010101" pitchFamily="34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9071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84551" y="174039"/>
            <a:ext cx="1408097" cy="140809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311306" y="3939189"/>
            <a:ext cx="1122853" cy="1121591"/>
          </a:xfrm>
          <a:prstGeom prst="rect">
            <a:avLst/>
          </a:prstGeom>
        </p:spPr>
      </p:pic>
      <p:pic>
        <p:nvPicPr>
          <p:cNvPr id="6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5476" y="2062164"/>
            <a:ext cx="1746246" cy="1396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2844801" y="826273"/>
            <a:ext cx="799737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 smtClean="0">
                <a:latin typeface="Berlin Sans FB" panose="020E0602020502020306" pitchFamily="34" charset="0"/>
              </a:rPr>
              <a:t>Une cœur  = vous gagnez une cœur </a:t>
            </a:r>
            <a:endParaRPr lang="fr-FR" sz="4000" dirty="0">
              <a:latin typeface="Berlin Sans FB" panose="020E0602020502020306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844800" y="2491428"/>
            <a:ext cx="862148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 smtClean="0">
                <a:latin typeface="Berlin Sans FB" panose="020E0602020502020306" pitchFamily="34" charset="0"/>
              </a:rPr>
              <a:t>Une bombe  = vous perdez une cœur </a:t>
            </a:r>
            <a:endParaRPr lang="fr-FR" sz="4000" dirty="0">
              <a:latin typeface="Berlin Sans FB" panose="020E0602020502020306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844800" y="4120679"/>
            <a:ext cx="862148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 smtClean="0">
                <a:latin typeface="Berlin Sans FB" panose="020E0602020502020306" pitchFamily="34" charset="0"/>
              </a:rPr>
              <a:t>Une flèche  = vous choisissez une autre équipe pour perdre une cœur </a:t>
            </a:r>
            <a:endParaRPr lang="fr-FR" sz="4000" dirty="0">
              <a:latin typeface="Berlin Sans FB" panose="020E0602020502020306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844800" y="6011540"/>
            <a:ext cx="862148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 smtClean="0">
                <a:latin typeface="Berlin Sans FB" panose="020E0602020502020306" pitchFamily="34" charset="0"/>
              </a:rPr>
              <a:t>Vous gagnez +2 sur l’examen</a:t>
            </a:r>
            <a:endParaRPr lang="fr-FR" sz="4000" dirty="0">
              <a:latin typeface="Berlin Sans FB" panose="020E0602020502020306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1306" y="5397037"/>
            <a:ext cx="1040195" cy="14147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7944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/>
          </p:nvPr>
        </p:nvGraphicFramePr>
        <p:xfrm>
          <a:off x="0" y="2"/>
          <a:ext cx="12192000" cy="6858000"/>
        </p:xfrm>
        <a:graphic>
          <a:graphicData uri="http://schemas.openxmlformats.org/drawingml/2006/table">
            <a:tbl>
              <a:tblPr firstRow="1" bandRow="1">
                <a:tableStyleId>{08FB837D-C827-4EFA-A057-4D05807E0F7C}</a:tableStyleId>
              </a:tblPr>
              <a:tblGrid>
                <a:gridCol w="1219200"/>
                <a:gridCol w="1219200"/>
                <a:gridCol w="1219200"/>
                <a:gridCol w="1219200"/>
                <a:gridCol w="1219200"/>
                <a:gridCol w="1219200"/>
                <a:gridCol w="1219200"/>
                <a:gridCol w="1219200"/>
                <a:gridCol w="1219200"/>
                <a:gridCol w="1219200"/>
              </a:tblGrid>
              <a:tr h="857250">
                <a:tc>
                  <a:txBody>
                    <a:bodyPr/>
                    <a:lstStyle/>
                    <a:p>
                      <a:pPr algn="ctr"/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A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B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C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D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E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F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G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H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I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1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2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3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4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5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6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7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464208" y="939228"/>
            <a:ext cx="721270" cy="72127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686447" y="1816987"/>
            <a:ext cx="721270" cy="72127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097724" y="1816987"/>
            <a:ext cx="721270" cy="72127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580899" y="3529216"/>
            <a:ext cx="721270" cy="72127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039069" y="5212414"/>
            <a:ext cx="721270" cy="72127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902799" y="6106590"/>
            <a:ext cx="721270" cy="72127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686447" y="4504471"/>
            <a:ext cx="721270" cy="72127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039069" y="1816987"/>
            <a:ext cx="721270" cy="72127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233631" y="2666153"/>
            <a:ext cx="721270" cy="72127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793250" y="5212414"/>
            <a:ext cx="721270" cy="721270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580899" y="6106590"/>
            <a:ext cx="721270" cy="721270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097724" y="3529216"/>
            <a:ext cx="721270" cy="721270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464208" y="3529216"/>
            <a:ext cx="721270" cy="721270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580899" y="939228"/>
            <a:ext cx="721270" cy="721270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233631" y="924714"/>
            <a:ext cx="721270" cy="721270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371565" y="5212414"/>
            <a:ext cx="721270" cy="721270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464208" y="6106590"/>
            <a:ext cx="721270" cy="721270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039069" y="6106590"/>
            <a:ext cx="721270" cy="721270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793250" y="2680667"/>
            <a:ext cx="721270" cy="721270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371565" y="939228"/>
            <a:ext cx="721270" cy="721270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686447" y="2680667"/>
            <a:ext cx="721270" cy="721270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3931665" y="1846226"/>
            <a:ext cx="663539" cy="662793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5126590" y="2709906"/>
            <a:ext cx="663539" cy="662793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6400431" y="3529216"/>
            <a:ext cx="663539" cy="662793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0067935" y="3529216"/>
            <a:ext cx="663539" cy="662793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1262497" y="6121315"/>
            <a:ext cx="663539" cy="662793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5126590" y="6135829"/>
            <a:ext cx="663539" cy="662793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493074" y="5241653"/>
            <a:ext cx="663539" cy="662793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2715313" y="968467"/>
            <a:ext cx="663539" cy="662793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7609765" y="1846226"/>
            <a:ext cx="663539" cy="662793"/>
          </a:xfrm>
          <a:prstGeom prst="rect">
            <a:avLst/>
          </a:prstGeom>
        </p:spPr>
      </p:pic>
      <p:pic>
        <p:nvPicPr>
          <p:cNvPr id="36" name="Picture 35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0067935" y="968467"/>
            <a:ext cx="663539" cy="662793"/>
          </a:xfrm>
          <a:prstGeom prst="rect">
            <a:avLst/>
          </a:prstGeom>
        </p:spPr>
      </p:pic>
      <p:pic>
        <p:nvPicPr>
          <p:cNvPr id="37" name="Picture 36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8822116" y="4373353"/>
            <a:ext cx="663539" cy="662793"/>
          </a:xfrm>
          <a:prstGeom prst="rect">
            <a:avLst/>
          </a:prstGeom>
        </p:spPr>
      </p:pic>
      <p:pic>
        <p:nvPicPr>
          <p:cNvPr id="38" name="Picture 37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5126590" y="4373353"/>
            <a:ext cx="663539" cy="662793"/>
          </a:xfrm>
          <a:prstGeom prst="rect">
            <a:avLst/>
          </a:prstGeom>
        </p:spPr>
      </p:pic>
      <p:pic>
        <p:nvPicPr>
          <p:cNvPr id="39" name="Picture 38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493074" y="2709906"/>
            <a:ext cx="663539" cy="662793"/>
          </a:xfrm>
          <a:prstGeom prst="rect">
            <a:avLst/>
          </a:prstGeom>
        </p:spPr>
      </p:pic>
      <p:pic>
        <p:nvPicPr>
          <p:cNvPr id="40" name="Picture 39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3931665" y="5241653"/>
            <a:ext cx="663539" cy="662793"/>
          </a:xfrm>
          <a:prstGeom prst="rect">
            <a:avLst/>
          </a:prstGeom>
        </p:spPr>
      </p:pic>
      <p:pic>
        <p:nvPicPr>
          <p:cNvPr id="42" name="Picture 41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7609765" y="2709906"/>
            <a:ext cx="663539" cy="662793"/>
          </a:xfrm>
          <a:prstGeom prst="rect">
            <a:avLst/>
          </a:prstGeom>
        </p:spPr>
      </p:pic>
      <p:pic>
        <p:nvPicPr>
          <p:cNvPr id="43" name="Picture 42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1262497" y="1831712"/>
            <a:ext cx="663539" cy="662793"/>
          </a:xfrm>
          <a:prstGeom prst="rect">
            <a:avLst/>
          </a:prstGeom>
        </p:spPr>
      </p:pic>
      <p:pic>
        <p:nvPicPr>
          <p:cNvPr id="44" name="Picture 43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1262497" y="4358839"/>
            <a:ext cx="663539" cy="662793"/>
          </a:xfrm>
          <a:prstGeom prst="rect">
            <a:avLst/>
          </a:prstGeom>
        </p:spPr>
      </p:pic>
      <p:pic>
        <p:nvPicPr>
          <p:cNvPr id="45" name="Picture 44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7609765" y="5241653"/>
            <a:ext cx="663539" cy="662793"/>
          </a:xfrm>
          <a:prstGeom prst="rect">
            <a:avLst/>
          </a:prstGeom>
        </p:spPr>
      </p:pic>
      <p:pic>
        <p:nvPicPr>
          <p:cNvPr id="46" name="Picture 45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2715313" y="6135829"/>
            <a:ext cx="663539" cy="662793"/>
          </a:xfrm>
          <a:prstGeom prst="rect">
            <a:avLst/>
          </a:prstGeom>
        </p:spPr>
      </p:pic>
      <p:pic>
        <p:nvPicPr>
          <p:cNvPr id="47" name="Picture 46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5126590" y="968467"/>
            <a:ext cx="663539" cy="662793"/>
          </a:xfrm>
          <a:prstGeom prst="rect">
            <a:avLst/>
          </a:prstGeom>
        </p:spPr>
      </p:pic>
      <p:pic>
        <p:nvPicPr>
          <p:cNvPr id="1026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6855" y="1819231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5446" y="941472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4212" y="1819231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5897" y="941472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51716" y="2682911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46278" y="3529216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5897" y="1819231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5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5897" y="3529216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6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4212" y="2682911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7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5446" y="2682911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8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9094" y="3529216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9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6855" y="4346358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5446" y="4346358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4212" y="4346358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2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3546" y="4346358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3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51716" y="4346358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46278" y="5200144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5897" y="6108834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4212" y="6108834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0371" y="5214658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9094" y="5214658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8" name="Rectangle 47"/>
          <p:cNvSpPr/>
          <p:nvPr/>
        </p:nvSpPr>
        <p:spPr>
          <a:xfrm>
            <a:off x="6147444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2506751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Rectangle 71"/>
          <p:cNvSpPr/>
          <p:nvPr/>
        </p:nvSpPr>
        <p:spPr>
          <a:xfrm>
            <a:off x="3723103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Rectangle 72"/>
          <p:cNvSpPr/>
          <p:nvPr/>
        </p:nvSpPr>
        <p:spPr>
          <a:xfrm>
            <a:off x="4918028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Rectangle 73"/>
          <p:cNvSpPr/>
          <p:nvPr/>
        </p:nvSpPr>
        <p:spPr>
          <a:xfrm>
            <a:off x="7401203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Rectangle 74"/>
          <p:cNvSpPr/>
          <p:nvPr/>
        </p:nvSpPr>
        <p:spPr>
          <a:xfrm>
            <a:off x="9859373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Rectangle 75"/>
          <p:cNvSpPr/>
          <p:nvPr/>
        </p:nvSpPr>
        <p:spPr>
          <a:xfrm>
            <a:off x="8613554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Rectangle 76"/>
          <p:cNvSpPr/>
          <p:nvPr/>
        </p:nvSpPr>
        <p:spPr>
          <a:xfrm>
            <a:off x="11053935" y="9222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0" name="Rectangle 79"/>
          <p:cNvSpPr/>
          <p:nvPr/>
        </p:nvSpPr>
        <p:spPr>
          <a:xfrm>
            <a:off x="3723103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Rectangle 80"/>
          <p:cNvSpPr/>
          <p:nvPr/>
        </p:nvSpPr>
        <p:spPr>
          <a:xfrm>
            <a:off x="4918028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2" name="Rectangle 81"/>
          <p:cNvSpPr/>
          <p:nvPr/>
        </p:nvSpPr>
        <p:spPr>
          <a:xfrm>
            <a:off x="6119950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" name="Rectangle 82"/>
          <p:cNvSpPr/>
          <p:nvPr/>
        </p:nvSpPr>
        <p:spPr>
          <a:xfrm>
            <a:off x="7401203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" name="Rectangle 83"/>
          <p:cNvSpPr/>
          <p:nvPr/>
        </p:nvSpPr>
        <p:spPr>
          <a:xfrm>
            <a:off x="8613554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5" name="Rectangle 84"/>
          <p:cNvSpPr/>
          <p:nvPr/>
        </p:nvSpPr>
        <p:spPr>
          <a:xfrm>
            <a:off x="9859373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6" name="Rectangle 85"/>
          <p:cNvSpPr/>
          <p:nvPr/>
        </p:nvSpPr>
        <p:spPr>
          <a:xfrm>
            <a:off x="11053935" y="2663706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0" name="Rectangle 89"/>
          <p:cNvSpPr/>
          <p:nvPr/>
        </p:nvSpPr>
        <p:spPr>
          <a:xfrm>
            <a:off x="3723103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1" name="Rectangle 90"/>
          <p:cNvSpPr/>
          <p:nvPr/>
        </p:nvSpPr>
        <p:spPr>
          <a:xfrm>
            <a:off x="4986467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2" name="Rectangle 91"/>
          <p:cNvSpPr/>
          <p:nvPr/>
        </p:nvSpPr>
        <p:spPr>
          <a:xfrm>
            <a:off x="6191869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3" name="Rectangle 92"/>
          <p:cNvSpPr/>
          <p:nvPr/>
        </p:nvSpPr>
        <p:spPr>
          <a:xfrm>
            <a:off x="7401203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4" name="Rectangle 93"/>
          <p:cNvSpPr/>
          <p:nvPr/>
        </p:nvSpPr>
        <p:spPr>
          <a:xfrm>
            <a:off x="8613554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5" name="Rectangle 94"/>
          <p:cNvSpPr/>
          <p:nvPr/>
        </p:nvSpPr>
        <p:spPr>
          <a:xfrm>
            <a:off x="9859373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6" name="Rectangle 95"/>
          <p:cNvSpPr/>
          <p:nvPr/>
        </p:nvSpPr>
        <p:spPr>
          <a:xfrm>
            <a:off x="11053935" y="6089629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8" name="Rectangle 97"/>
          <p:cNvSpPr/>
          <p:nvPr/>
        </p:nvSpPr>
        <p:spPr>
          <a:xfrm>
            <a:off x="3723103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9" name="Rectangle 98"/>
          <p:cNvSpPr/>
          <p:nvPr/>
        </p:nvSpPr>
        <p:spPr>
          <a:xfrm>
            <a:off x="5021676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0" name="Rectangle 99"/>
          <p:cNvSpPr/>
          <p:nvPr/>
        </p:nvSpPr>
        <p:spPr>
          <a:xfrm>
            <a:off x="6191869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7401203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8613554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3" name="Rectangle 102"/>
          <p:cNvSpPr/>
          <p:nvPr/>
        </p:nvSpPr>
        <p:spPr>
          <a:xfrm>
            <a:off x="9859373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" name="Rectangle 103"/>
          <p:cNvSpPr/>
          <p:nvPr/>
        </p:nvSpPr>
        <p:spPr>
          <a:xfrm>
            <a:off x="11053935" y="432715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Rectangle 106"/>
          <p:cNvSpPr/>
          <p:nvPr/>
        </p:nvSpPr>
        <p:spPr>
          <a:xfrm>
            <a:off x="3723103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8" name="Rectangle 107"/>
          <p:cNvSpPr/>
          <p:nvPr/>
        </p:nvSpPr>
        <p:spPr>
          <a:xfrm>
            <a:off x="4918028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9" name="Rectangle 108"/>
          <p:cNvSpPr/>
          <p:nvPr/>
        </p:nvSpPr>
        <p:spPr>
          <a:xfrm>
            <a:off x="6191869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Rectangle 109"/>
          <p:cNvSpPr/>
          <p:nvPr/>
        </p:nvSpPr>
        <p:spPr>
          <a:xfrm>
            <a:off x="7401203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1" name="Rectangle 110"/>
          <p:cNvSpPr/>
          <p:nvPr/>
        </p:nvSpPr>
        <p:spPr>
          <a:xfrm>
            <a:off x="8613554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2" name="Rectangle 111"/>
          <p:cNvSpPr/>
          <p:nvPr/>
        </p:nvSpPr>
        <p:spPr>
          <a:xfrm>
            <a:off x="9859373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3" name="Rectangle 112"/>
          <p:cNvSpPr/>
          <p:nvPr/>
        </p:nvSpPr>
        <p:spPr>
          <a:xfrm>
            <a:off x="11053935" y="180002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2" name="Rectangle 131"/>
          <p:cNvSpPr/>
          <p:nvPr/>
        </p:nvSpPr>
        <p:spPr>
          <a:xfrm>
            <a:off x="1284512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" name="Rectangle 132"/>
          <p:cNvSpPr/>
          <p:nvPr/>
        </p:nvSpPr>
        <p:spPr>
          <a:xfrm>
            <a:off x="1284512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4" name="Rectangle 133"/>
          <p:cNvSpPr/>
          <p:nvPr/>
        </p:nvSpPr>
        <p:spPr>
          <a:xfrm>
            <a:off x="1284512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5" name="Rectangle 134"/>
          <p:cNvSpPr/>
          <p:nvPr/>
        </p:nvSpPr>
        <p:spPr>
          <a:xfrm>
            <a:off x="2506751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6" name="Rectangle 135"/>
          <p:cNvSpPr/>
          <p:nvPr/>
        </p:nvSpPr>
        <p:spPr>
          <a:xfrm>
            <a:off x="2506751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7" name="Rectangle 136"/>
          <p:cNvSpPr/>
          <p:nvPr/>
        </p:nvSpPr>
        <p:spPr>
          <a:xfrm>
            <a:off x="2506751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8" name="Rectangle 137"/>
          <p:cNvSpPr/>
          <p:nvPr/>
        </p:nvSpPr>
        <p:spPr>
          <a:xfrm>
            <a:off x="1284512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9" name="Rectangle 138"/>
          <p:cNvSpPr/>
          <p:nvPr/>
        </p:nvSpPr>
        <p:spPr>
          <a:xfrm>
            <a:off x="2506751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" name="Rectangle 139"/>
          <p:cNvSpPr/>
          <p:nvPr/>
        </p:nvSpPr>
        <p:spPr>
          <a:xfrm>
            <a:off x="1284512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1" name="Rectangle 140"/>
          <p:cNvSpPr/>
          <p:nvPr/>
        </p:nvSpPr>
        <p:spPr>
          <a:xfrm>
            <a:off x="1284512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2" name="Rectangle 141"/>
          <p:cNvSpPr/>
          <p:nvPr/>
        </p:nvSpPr>
        <p:spPr>
          <a:xfrm>
            <a:off x="1284512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3" name="Rectangle 142"/>
          <p:cNvSpPr/>
          <p:nvPr/>
        </p:nvSpPr>
        <p:spPr>
          <a:xfrm>
            <a:off x="2506751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4" name="Rectangle 143"/>
          <p:cNvSpPr/>
          <p:nvPr/>
        </p:nvSpPr>
        <p:spPr>
          <a:xfrm>
            <a:off x="3723103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5" name="Rectangle 144"/>
          <p:cNvSpPr/>
          <p:nvPr/>
        </p:nvSpPr>
        <p:spPr>
          <a:xfrm>
            <a:off x="4918028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6" name="Rectangle 145"/>
          <p:cNvSpPr/>
          <p:nvPr/>
        </p:nvSpPr>
        <p:spPr>
          <a:xfrm>
            <a:off x="6138415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7" name="Rectangle 146"/>
          <p:cNvSpPr/>
          <p:nvPr/>
        </p:nvSpPr>
        <p:spPr>
          <a:xfrm>
            <a:off x="7401203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8" name="Rectangle 147"/>
          <p:cNvSpPr/>
          <p:nvPr/>
        </p:nvSpPr>
        <p:spPr>
          <a:xfrm>
            <a:off x="8613554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9" name="Rectangle 148"/>
          <p:cNvSpPr/>
          <p:nvPr/>
        </p:nvSpPr>
        <p:spPr>
          <a:xfrm>
            <a:off x="9859373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0" name="Rectangle 149"/>
          <p:cNvSpPr/>
          <p:nvPr/>
        </p:nvSpPr>
        <p:spPr>
          <a:xfrm>
            <a:off x="11053935" y="5195453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2" name="Rectangle 151"/>
          <p:cNvSpPr/>
          <p:nvPr/>
        </p:nvSpPr>
        <p:spPr>
          <a:xfrm>
            <a:off x="2506751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4" name="Rectangle 153"/>
          <p:cNvSpPr/>
          <p:nvPr/>
        </p:nvSpPr>
        <p:spPr>
          <a:xfrm>
            <a:off x="4918028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5" name="Rectangle 154"/>
          <p:cNvSpPr/>
          <p:nvPr/>
        </p:nvSpPr>
        <p:spPr>
          <a:xfrm>
            <a:off x="6191869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6" name="Rectangle 155"/>
          <p:cNvSpPr/>
          <p:nvPr/>
        </p:nvSpPr>
        <p:spPr>
          <a:xfrm>
            <a:off x="7401203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7" name="Rectangle 156"/>
          <p:cNvSpPr/>
          <p:nvPr/>
        </p:nvSpPr>
        <p:spPr>
          <a:xfrm>
            <a:off x="8613554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8" name="Rectangle 157"/>
          <p:cNvSpPr/>
          <p:nvPr/>
        </p:nvSpPr>
        <p:spPr>
          <a:xfrm>
            <a:off x="9859373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9" name="Rectangle 158"/>
          <p:cNvSpPr/>
          <p:nvPr/>
        </p:nvSpPr>
        <p:spPr>
          <a:xfrm>
            <a:off x="11053935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0296" y="3567704"/>
            <a:ext cx="490294" cy="666857"/>
          </a:xfrm>
          <a:prstGeom prst="rect">
            <a:avLst/>
          </a:prstGeom>
        </p:spPr>
      </p:pic>
      <p:sp>
        <p:nvSpPr>
          <p:cNvPr id="153" name="Rectangle 152"/>
          <p:cNvSpPr/>
          <p:nvPr/>
        </p:nvSpPr>
        <p:spPr>
          <a:xfrm>
            <a:off x="3716509" y="3529215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9681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8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2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4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6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5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0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2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1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1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1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1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2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1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4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1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9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1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7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1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>
                      <p:stCondLst>
                        <p:cond delay="0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2"/>
                  </p:tgtEl>
                </p:cond>
              </p:nextCondLst>
            </p:seq>
            <p:seq concurrent="1" nextAc="seek">
              <p:cTn id="87" restart="whenNotActive" fill="hold" evtFilter="cancelBubble" nodeType="interactiveSeq">
                <p:stCondLst>
                  <p:cond evt="onClick" delay="0">
                    <p:tgtEl>
                      <p:spTgt spid="1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8" fill="hold">
                      <p:stCondLst>
                        <p:cond delay="0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6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1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3"/>
                  </p:tgtEl>
                </p:cond>
              </p:nextCondLst>
            </p:seq>
            <p:seq concurrent="1" nextAc="seek">
              <p:cTn id="97" restart="whenNotActive" fill="hold" evtFilter="cancelBubble" nodeType="interactiveSeq">
                <p:stCondLst>
                  <p:cond evt="onClick" delay="0">
                    <p:tgtEl>
                      <p:spTgt spid="1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8" fill="hold">
                      <p:stCondLst>
                        <p:cond delay="0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5"/>
                  </p:tgtEl>
                </p:cond>
              </p:nextCondLst>
            </p:seq>
            <p:seq concurrent="1" nextAc="seek">
              <p:cTn id="102" restart="whenNotActive" fill="hold" evtFilter="cancelBubble" nodeType="interactiveSeq">
                <p:stCondLst>
                  <p:cond evt="onClick" delay="0">
                    <p:tgtEl>
                      <p:spTgt spid="10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3" fill="hold">
                      <p:stCondLst>
                        <p:cond delay="0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7"/>
                  </p:tgtEl>
                </p:cond>
              </p:nextCondLst>
            </p:seq>
            <p:seq concurrent="1" nextAc="seek">
              <p:cTn id="107" restart="whenNotActive" fill="hold" evtFilter="cancelBubble" nodeType="interactiveSeq">
                <p:stCondLst>
                  <p:cond evt="onClick" delay="0">
                    <p:tgtEl>
                      <p:spTgt spid="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8" fill="hold">
                      <p:stCondLst>
                        <p:cond delay="0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0"/>
                  </p:tgtEl>
                </p:cond>
              </p:nextCondLst>
            </p:seq>
            <p:seq concurrent="1" nextAc="seek">
              <p:cTn id="112" restart="whenNotActive" fill="hold" evtFilter="cancelBubble" nodeType="interactiveSeq">
                <p:stCondLst>
                  <p:cond evt="onClick" delay="0">
                    <p:tgtEl>
                      <p:spTgt spid="1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3" fill="hold">
                      <p:stCondLst>
                        <p:cond delay="0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3"/>
                  </p:tgtEl>
                </p:cond>
              </p:nextCondLst>
            </p:seq>
            <p:seq concurrent="1" nextAc="seek">
              <p:cTn id="117" restart="whenNotActive" fill="hold" evtFilter="cancelBubble" nodeType="interactiveSeq">
                <p:stCondLst>
                  <p:cond evt="onClick" delay="0">
                    <p:tgtEl>
                      <p:spTgt spid="9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8" fill="hold">
                      <p:stCondLst>
                        <p:cond delay="0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8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1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>
                      <p:stCondLst>
                        <p:cond delay="0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4"/>
                  </p:tgtEl>
                </p:cond>
              </p:nextCondLst>
            </p:seq>
            <p:seq concurrent="1" nextAc="seek">
              <p:cTn id="127" restart="whenNotActive" fill="hold" evtFilter="cancelBubble" nodeType="interactiveSeq">
                <p:stCondLst>
                  <p:cond evt="onClick" delay="0">
                    <p:tgtEl>
                      <p:spTgt spid="9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8" fill="hold">
                      <p:stCondLst>
                        <p:cond delay="0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0"/>
                  </p:tgtEl>
                </p:cond>
              </p:nextCondLst>
            </p:seq>
            <p:seq concurrent="1" nextAc="seek">
              <p:cTn id="132" restart="whenNotActive" fill="hold" evtFilter="cancelBubble" nodeType="interactiveSeq">
                <p:stCondLst>
                  <p:cond evt="onClick" delay="0">
                    <p:tgtEl>
                      <p:spTgt spid="10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3" fill="hold">
                      <p:stCondLst>
                        <p:cond delay="0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8"/>
                  </p:tgtEl>
                </p:cond>
              </p:nextCondLst>
            </p:seq>
            <p:seq concurrent="1" nextAc="seek">
              <p:cTn id="137" restart="whenNotActive" fill="hold" evtFilter="cancelBubble" nodeType="interactiveSeq">
                <p:stCondLst>
                  <p:cond evt="onClick" delay="0">
                    <p:tgtEl>
                      <p:spTgt spid="8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8" fill="hold">
                      <p:stCondLst>
                        <p:cond delay="0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1"/>
                  </p:tgtEl>
                </p:cond>
              </p:nextCondLst>
            </p:seq>
            <p:seq concurrent="1" nextAc="seek">
              <p:cTn id="142" restart="whenNotActive" fill="hold" evtFilter="cancelBubble" nodeType="interactiveSeq">
                <p:stCondLst>
                  <p:cond evt="onClick" delay="0">
                    <p:tgtEl>
                      <p:spTgt spid="1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3" fill="hold">
                      <p:stCondLst>
                        <p:cond delay="0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4"/>
                  </p:tgtEl>
                </p:cond>
              </p:nextCondLst>
            </p:seq>
            <p:seq concurrent="1" nextAc="seek">
              <p:cTn id="147" restart="whenNotActive" fill="hold" evtFilter="cancelBubble" nodeType="interactiveSeq">
                <p:stCondLst>
                  <p:cond evt="onClick" delay="0">
                    <p:tgtEl>
                      <p:spTgt spid="9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8" fill="hold">
                      <p:stCondLst>
                        <p:cond delay="0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9"/>
                  </p:tgtEl>
                </p:cond>
              </p:nextCondLst>
            </p:seq>
            <p:seq concurrent="1" nextAc="seek">
              <p:cTn id="152" restart="whenNotActive" fill="hold" evtFilter="cancelBubble" nodeType="interactiveSeq">
                <p:stCondLst>
                  <p:cond evt="onClick" delay="0">
                    <p:tgtEl>
                      <p:spTgt spid="1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3" fill="hold">
                      <p:stCondLst>
                        <p:cond delay="0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5"/>
                  </p:tgtEl>
                </p:cond>
              </p:nextCondLst>
            </p:seq>
            <p:seq concurrent="1" nextAc="seek">
              <p:cTn id="157" restart="whenNotActive" fill="hold" evtFilter="cancelBubble" nodeType="interactiveSeq">
                <p:stCondLst>
                  <p:cond evt="onClick" delay="0">
                    <p:tgtEl>
                      <p:spTgt spid="9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8" fill="hold">
                      <p:stCondLst>
                        <p:cond delay="0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1"/>
                  </p:tgtEl>
                </p:cond>
              </p:nextCondLst>
            </p:seq>
            <p:seq concurrent="1" nextAc="seek">
              <p:cTn id="162" restart="whenNotActive" fill="hold" evtFilter="cancelBubble" nodeType="interactiveSeq">
                <p:stCondLst>
                  <p:cond evt="onClick" delay="0">
                    <p:tgtEl>
                      <p:spTgt spid="10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3" fill="hold">
                      <p:stCondLst>
                        <p:cond delay="0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9"/>
                  </p:tgtEl>
                </p:cond>
              </p:nextCondLst>
            </p:seq>
            <p:seq concurrent="1" nextAc="seek">
              <p:cTn id="167" restart="whenNotActive" fill="hold" evtFilter="cancelBubble" nodeType="interactiveSeq">
                <p:stCondLst>
                  <p:cond evt="onClick" delay="0">
                    <p:tgtEl>
                      <p:spTgt spid="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8" fill="hold">
                      <p:stCondLst>
                        <p:cond delay="0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2"/>
                  </p:tgtEl>
                </p:cond>
              </p:nextCondLst>
            </p:seq>
            <p:seq concurrent="1" nextAc="seek">
              <p:cTn id="172" restart="whenNotActive" fill="hold" evtFilter="cancelBubble" nodeType="interactiveSeq">
                <p:stCondLst>
                  <p:cond evt="onClick" delay="0">
                    <p:tgtEl>
                      <p:spTgt spid="1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3" fill="hold">
                      <p:stCondLst>
                        <p:cond delay="0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5"/>
                  </p:tgtEl>
                </p:cond>
              </p:nextCondLst>
            </p:seq>
            <p:seq concurrent="1" nextAc="seek">
              <p:cTn id="177" restart="whenNotActive" fill="hold" evtFilter="cancelBubble" nodeType="interactiveSeq">
                <p:stCondLst>
                  <p:cond evt="onClick" delay="0">
                    <p:tgtEl>
                      <p:spTgt spid="10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8" fill="hold">
                      <p:stCondLst>
                        <p:cond delay="0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0"/>
                  </p:tgtEl>
                </p:cond>
              </p:nextCondLst>
            </p:seq>
            <p:seq concurrent="1" nextAc="seek">
              <p:cTn id="182" restart="whenNotActive" fill="hold" evtFilter="cancelBubble" nodeType="interactiveSeq">
                <p:stCondLst>
                  <p:cond evt="onClick" delay="0">
                    <p:tgtEl>
                      <p:spTgt spid="1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3" fill="hold">
                      <p:stCondLst>
                        <p:cond delay="0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6"/>
                  </p:tgtEl>
                </p:cond>
              </p:nextCondLst>
            </p:seq>
            <p:seq concurrent="1" nextAc="seek">
              <p:cTn id="187" restart="whenNotActive" fill="hold" evtFilter="cancelBubble" nodeType="interactiveSeq">
                <p:stCondLst>
                  <p:cond evt="onClick" delay="0">
                    <p:tgtEl>
                      <p:spTgt spid="9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8" fill="hold">
                      <p:stCondLst>
                        <p:cond delay="0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"/>
                  </p:tgtEl>
                </p:cond>
              </p:nextCondLst>
            </p:seq>
            <p:seq concurrent="1" nextAc="seek">
              <p:cTn id="192" restart="whenNotActive" fill="hold" evtFilter="cancelBubble" nodeType="interactiveSeq">
                <p:stCondLst>
                  <p:cond evt="onClick" delay="0">
                    <p:tgtEl>
                      <p:spTgt spid="1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3" fill="hold">
                      <p:stCondLst>
                        <p:cond delay="0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0"/>
                  </p:tgtEl>
                </p:cond>
              </p:nextCondLst>
            </p:seq>
            <p:seq concurrent="1" nextAc="seek">
              <p:cTn id="197" restart="whenNotActive" fill="hold" evtFilter="cancelBubble" nodeType="interactiveSeq">
                <p:stCondLst>
                  <p:cond evt="onClick" delay="0">
                    <p:tgtEl>
                      <p:spTgt spid="8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8" fill="hold">
                      <p:stCondLst>
                        <p:cond delay="0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3"/>
                  </p:tgtEl>
                </p:cond>
              </p:nextCondLst>
            </p:seq>
            <p:seq concurrent="1" nextAc="seek">
              <p:cTn id="202" restart="whenNotActive" fill="hold" evtFilter="cancelBubble" nodeType="interactiveSeq">
                <p:stCondLst>
                  <p:cond evt="onClick" delay="0">
                    <p:tgtEl>
                      <p:spTgt spid="1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3" fill="hold">
                      <p:stCondLst>
                        <p:cond delay="0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6"/>
                  </p:tgtEl>
                </p:cond>
              </p:nextCondLst>
            </p:seq>
            <p:seq concurrent="1" nextAc="seek">
              <p:cTn id="207" restart="whenNotActive" fill="hold" evtFilter="cancelBubble" nodeType="interactiveSeq">
                <p:stCondLst>
                  <p:cond evt="onClick" delay="0">
                    <p:tgtEl>
                      <p:spTgt spid="10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8" fill="hold">
                      <p:stCondLst>
                        <p:cond delay="0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1"/>
                  </p:tgtEl>
                </p:cond>
              </p:nextCondLst>
            </p:seq>
            <p:seq concurrent="1" nextAc="seek">
              <p:cTn id="212" restart="whenNotActive" fill="hold" evtFilter="cancelBubble" nodeType="interactiveSeq">
                <p:stCondLst>
                  <p:cond evt="onClick" delay="0">
                    <p:tgtEl>
                      <p:spTgt spid="1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3" fill="hold">
                      <p:stCondLst>
                        <p:cond delay="0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7"/>
                  </p:tgtEl>
                </p:cond>
              </p:nextCondLst>
            </p:seq>
            <p:seq concurrent="1" nextAc="seek">
              <p:cTn id="217" restart="whenNotActive" fill="hold" evtFilter="cancelBubble" nodeType="interactiveSeq">
                <p:stCondLst>
                  <p:cond evt="onClick" delay="0">
                    <p:tgtEl>
                      <p:spTgt spid="9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8" fill="hold">
                      <p:stCondLst>
                        <p:cond delay="0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3"/>
                  </p:tgtEl>
                </p:cond>
              </p:nextCondLst>
            </p:seq>
            <p:seq concurrent="1" nextAc="seek">
              <p:cTn id="222" restart="whenNotActive" fill="hold" evtFilter="cancelBubble" nodeType="interactiveSeq">
                <p:stCondLst>
                  <p:cond evt="onClick" delay="0">
                    <p:tgtEl>
                      <p:spTgt spid="1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3" fill="hold">
                      <p:stCondLst>
                        <p:cond delay="0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1"/>
                  </p:tgtEl>
                </p:cond>
              </p:nextCondLst>
            </p:seq>
            <p:seq concurrent="1" nextAc="seek">
              <p:cTn id="227" restart="whenNotActive" fill="hold" evtFilter="cancelBubble" nodeType="interactiveSeq">
                <p:stCondLst>
                  <p:cond evt="onClick" delay="0">
                    <p:tgtEl>
                      <p:spTgt spid="8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8" fill="hold">
                      <p:stCondLst>
                        <p:cond delay="0"/>
                      </p:stCondLst>
                      <p:childTnLst>
                        <p:par>
                          <p:cTn id="229" fill="hold">
                            <p:stCondLst>
                              <p:cond delay="0"/>
                            </p:stCondLst>
                            <p:childTnLst>
                              <p:par>
                                <p:cTn id="23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4"/>
                  </p:tgtEl>
                </p:cond>
              </p:nextCondLst>
            </p:seq>
            <p:seq concurrent="1" nextAc="seek">
              <p:cTn id="232" restart="whenNotActive" fill="hold" evtFilter="cancelBubble" nodeType="interactiveSeq">
                <p:stCondLst>
                  <p:cond evt="onClick" delay="0">
                    <p:tgtEl>
                      <p:spTgt spid="1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3" fill="hold">
                      <p:stCondLst>
                        <p:cond delay="0"/>
                      </p:stCondLst>
                      <p:childTnLst>
                        <p:par>
                          <p:cTn id="234" fill="hold">
                            <p:stCondLst>
                              <p:cond delay="0"/>
                            </p:stCondLst>
                            <p:childTnLst>
                              <p:par>
                                <p:cTn id="2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7"/>
                  </p:tgtEl>
                </p:cond>
              </p:nextCondLst>
            </p:seq>
            <p:seq concurrent="1" nextAc="seek">
              <p:cTn id="237" restart="whenNotActive" fill="hold" evtFilter="cancelBubble" nodeType="interactiveSeq">
                <p:stCondLst>
                  <p:cond evt="onClick" delay="0">
                    <p:tgtEl>
                      <p:spTgt spid="10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8" fill="hold">
                      <p:stCondLst>
                        <p:cond delay="0"/>
                      </p:stCondLst>
                      <p:childTnLst>
                        <p:par>
                          <p:cTn id="239" fill="hold">
                            <p:stCondLst>
                              <p:cond delay="0"/>
                            </p:stCondLst>
                            <p:childTnLst>
                              <p:par>
                                <p:cTn id="24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"/>
                  </p:tgtEl>
                </p:cond>
              </p:nextCondLst>
            </p:seq>
            <p:seq concurrent="1" nextAc="seek">
              <p:cTn id="242" restart="whenNotActive" fill="hold" evtFilter="cancelBubble" nodeType="interactiveSeq">
                <p:stCondLst>
                  <p:cond evt="onClick" delay="0">
                    <p:tgtEl>
                      <p:spTgt spid="1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3" fill="hold">
                      <p:stCondLst>
                        <p:cond delay="0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8"/>
                  </p:tgtEl>
                </p:cond>
              </p:nextCondLst>
            </p:seq>
            <p:seq concurrent="1" nextAc="seek">
              <p:cTn id="247" restart="whenNotActive" fill="hold" evtFilter="cancelBubble" nodeType="interactiveSeq">
                <p:stCondLst>
                  <p:cond evt="onClick" delay="0">
                    <p:tgtEl>
                      <p:spTgt spid="9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8" fill="hold">
                      <p:stCondLst>
                        <p:cond delay="0"/>
                      </p:stCondLst>
                      <p:childTnLst>
                        <p:par>
                          <p:cTn id="249" fill="hold">
                            <p:stCondLst>
                              <p:cond delay="0"/>
                            </p:stCondLst>
                            <p:childTnLst>
                              <p:par>
                                <p:cTn id="25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4"/>
                  </p:tgtEl>
                </p:cond>
              </p:nextCondLst>
            </p:seq>
            <p:seq concurrent="1" nextAc="seek">
              <p:cTn id="252" restart="whenNotActive" fill="hold" evtFilter="cancelBubble" nodeType="interactiveSeq">
                <p:stCondLst>
                  <p:cond evt="onClick" delay="0">
                    <p:tgtEl>
                      <p:spTgt spid="1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3" fill="hold">
                      <p:stCondLst>
                        <p:cond delay="0"/>
                      </p:stCondLst>
                      <p:childTnLst>
                        <p:par>
                          <p:cTn id="254" fill="hold">
                            <p:stCondLst>
                              <p:cond delay="0"/>
                            </p:stCondLst>
                            <p:childTnLst>
                              <p:par>
                                <p:cTn id="2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2"/>
                  </p:tgtEl>
                </p:cond>
              </p:nextCondLst>
            </p:seq>
            <p:seq concurrent="1" nextAc="seek">
              <p:cTn id="257" restart="whenNotActive" fill="hold" evtFilter="cancelBubble" nodeType="interactiveSeq">
                <p:stCondLst>
                  <p:cond evt="onClick" delay="0">
                    <p:tgtEl>
                      <p:spTgt spid="8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8" fill="hold">
                      <p:stCondLst>
                        <p:cond delay="0"/>
                      </p:stCondLst>
                      <p:childTnLst>
                        <p:par>
                          <p:cTn id="259" fill="hold">
                            <p:stCondLst>
                              <p:cond delay="0"/>
                            </p:stCondLst>
                            <p:childTnLst>
                              <p:par>
                                <p:cTn id="26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5"/>
                  </p:tgtEl>
                </p:cond>
              </p:nextCondLst>
            </p:seq>
            <p:seq concurrent="1" nextAc="seek">
              <p:cTn id="262" restart="whenNotActive" fill="hold" evtFilter="cancelBubble" nodeType="interactiveSeq">
                <p:stCondLst>
                  <p:cond evt="onClick" delay="0">
                    <p:tgtEl>
                      <p:spTgt spid="1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3" fill="hold">
                      <p:stCondLst>
                        <p:cond delay="0"/>
                      </p:stCondLst>
                      <p:childTnLst>
                        <p:par>
                          <p:cTn id="264" fill="hold">
                            <p:stCondLst>
                              <p:cond delay="0"/>
                            </p:stCondLst>
                            <p:childTnLst>
                              <p:par>
                                <p:cTn id="2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8"/>
                  </p:tgtEl>
                </p:cond>
              </p:nextCondLst>
            </p:seq>
            <p:seq concurrent="1" nextAc="seek">
              <p:cTn id="267" restart="whenNotActive" fill="hold" evtFilter="cancelBubble" nodeType="interactiveSeq">
                <p:stCondLst>
                  <p:cond evt="onClick" delay="0">
                    <p:tgtEl>
                      <p:spTgt spid="10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8" fill="hold">
                      <p:stCondLst>
                        <p:cond delay="0"/>
                      </p:stCondLst>
                      <p:childTnLst>
                        <p:par>
                          <p:cTn id="269" fill="hold">
                            <p:stCondLst>
                              <p:cond delay="0"/>
                            </p:stCondLst>
                            <p:childTnLst>
                              <p:par>
                                <p:cTn id="27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"/>
                  </p:tgtEl>
                </p:cond>
              </p:nextCondLst>
            </p:seq>
            <p:seq concurrent="1" nextAc="seek">
              <p:cTn id="272" restart="whenNotActive" fill="hold" evtFilter="cancelBubble" nodeType="interactiveSeq">
                <p:stCondLst>
                  <p:cond evt="onClick" delay="0">
                    <p:tgtEl>
                      <p:spTgt spid="1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3" fill="hold">
                      <p:stCondLst>
                        <p:cond delay="0"/>
                      </p:stCondLst>
                      <p:childTnLst>
                        <p:par>
                          <p:cTn id="274" fill="hold">
                            <p:stCondLst>
                              <p:cond delay="0"/>
                            </p:stCondLst>
                            <p:childTnLst>
                              <p:par>
                                <p:cTn id="27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9"/>
                  </p:tgtEl>
                </p:cond>
              </p:nextCondLst>
            </p:seq>
            <p:seq concurrent="1" nextAc="seek">
              <p:cTn id="277" restart="whenNotActive" fill="hold" evtFilter="cancelBubble" nodeType="interactiveSeq">
                <p:stCondLst>
                  <p:cond evt="onClick" delay="0">
                    <p:tgtEl>
                      <p:spTgt spid="9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8" fill="hold">
                      <p:stCondLst>
                        <p:cond delay="0"/>
                      </p:stCondLst>
                      <p:childTnLst>
                        <p:par>
                          <p:cTn id="279" fill="hold">
                            <p:stCondLst>
                              <p:cond delay="0"/>
                            </p:stCondLst>
                            <p:childTnLst>
                              <p:par>
                                <p:cTn id="28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5"/>
                  </p:tgtEl>
                </p:cond>
              </p:nextCondLst>
            </p:seq>
            <p:seq concurrent="1" nextAc="seek">
              <p:cTn id="282" restart="whenNotActive" fill="hold" evtFilter="cancelBubble" nodeType="interactiveSeq">
                <p:stCondLst>
                  <p:cond evt="onClick" delay="0">
                    <p:tgtEl>
                      <p:spTgt spid="9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3" fill="hold">
                      <p:stCondLst>
                        <p:cond delay="0"/>
                      </p:stCondLst>
                      <p:childTnLst>
                        <p:par>
                          <p:cTn id="284" fill="hold">
                            <p:stCondLst>
                              <p:cond delay="0"/>
                            </p:stCondLst>
                            <p:childTnLst>
                              <p:par>
                                <p:cTn id="2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6"/>
                  </p:tgtEl>
                </p:cond>
              </p:nextCondLst>
            </p:seq>
            <p:seq concurrent="1" nextAc="seek">
              <p:cTn id="287" restart="whenNotActive" fill="hold" evtFilter="cancelBubble" nodeType="interactiveSeq">
                <p:stCondLst>
                  <p:cond evt="onClick" delay="0">
                    <p:tgtEl>
                      <p:spTgt spid="1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8" fill="hold">
                      <p:stCondLst>
                        <p:cond delay="0"/>
                      </p:stCondLst>
                      <p:childTnLst>
                        <p:par>
                          <p:cTn id="289" fill="hold">
                            <p:stCondLst>
                              <p:cond delay="0"/>
                            </p:stCondLst>
                            <p:childTnLst>
                              <p:par>
                                <p:cTn id="29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0"/>
                  </p:tgtEl>
                </p:cond>
              </p:nextCondLst>
            </p:seq>
            <p:seq concurrent="1" nextAc="seek">
              <p:cTn id="292" restart="whenNotActive" fill="hold" evtFilter="cancelBubble" nodeType="interactiveSeq">
                <p:stCondLst>
                  <p:cond evt="onClick" delay="0">
                    <p:tgtEl>
                      <p:spTgt spid="10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3" fill="hold">
                      <p:stCondLst>
                        <p:cond delay="0"/>
                      </p:stCondLst>
                      <p:childTnLst>
                        <p:par>
                          <p:cTn id="294" fill="hold">
                            <p:stCondLst>
                              <p:cond delay="0"/>
                            </p:stCondLst>
                            <p:childTnLst>
                              <p:par>
                                <p:cTn id="29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4"/>
                  </p:tgtEl>
                </p:cond>
              </p:nextCondLst>
            </p:seq>
            <p:seq concurrent="1" nextAc="seek">
              <p:cTn id="297" restart="whenNotActive" fill="hold" evtFilter="cancelBubble" nodeType="interactiveSeq">
                <p:stCondLst>
                  <p:cond evt="onClick" delay="0">
                    <p:tgtEl>
                      <p:spTgt spid="1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8" fill="hold">
                      <p:stCondLst>
                        <p:cond delay="0"/>
                      </p:stCondLst>
                      <p:childTnLst>
                        <p:par>
                          <p:cTn id="299" fill="hold">
                            <p:stCondLst>
                              <p:cond delay="0"/>
                            </p:stCondLst>
                            <p:childTnLst>
                              <p:par>
                                <p:cTn id="30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9"/>
                  </p:tgtEl>
                </p:cond>
              </p:nextCondLst>
            </p:seq>
            <p:seq concurrent="1" nextAc="seek">
              <p:cTn id="302" restart="whenNotActive" fill="hold" evtFilter="cancelBubble" nodeType="interactiveSeq">
                <p:stCondLst>
                  <p:cond evt="onClick" delay="0">
                    <p:tgtEl>
                      <p:spTgt spid="8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3" fill="hold">
                      <p:stCondLst>
                        <p:cond delay="0"/>
                      </p:stCondLst>
                      <p:childTnLst>
                        <p:par>
                          <p:cTn id="304" fill="hold">
                            <p:stCondLst>
                              <p:cond delay="0"/>
                            </p:stCondLst>
                            <p:childTnLst>
                              <p:par>
                                <p:cTn id="30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6"/>
                  </p:tgtEl>
                </p:cond>
              </p:nextCondLst>
            </p:seq>
            <p:seq concurrent="1" nextAc="seek">
              <p:cTn id="307" restart="whenNotActive" fill="hold" evtFilter="cancelBubble" nodeType="interactiveSeq">
                <p:stCondLst>
                  <p:cond evt="onClick" delay="0">
                    <p:tgtEl>
                      <p:spTgt spid="1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8" fill="hold">
                      <p:stCondLst>
                        <p:cond delay="0"/>
                      </p:stCondLst>
                      <p:childTnLst>
                        <p:par>
                          <p:cTn id="309" fill="hold">
                            <p:stCondLst>
                              <p:cond delay="0"/>
                            </p:stCondLst>
                            <p:childTnLst>
                              <p:par>
                                <p:cTn id="3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3"/>
                  </p:tgtEl>
                </p:cond>
              </p:nextCondLst>
            </p:seq>
            <p:seq concurrent="1" nextAc="seek">
              <p:cTn id="312" restart="whenNotActive" fill="hold" evtFilter="cancelBubble" nodeType="interactiveSeq">
                <p:stCondLst>
                  <p:cond evt="onClick" delay="0">
                    <p:tgtEl>
                      <p:spTgt spid="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3" fill="hold">
                      <p:stCondLst>
                        <p:cond delay="0"/>
                      </p:stCondLst>
                      <p:childTnLst>
                        <p:par>
                          <p:cTn id="314" fill="hold">
                            <p:stCondLst>
                              <p:cond delay="0"/>
                            </p:stCondLst>
                            <p:childTnLst>
                              <p:par>
                                <p:cTn id="3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7"/>
                  </p:tgtEl>
                </p:cond>
              </p:nextCondLst>
            </p:seq>
          </p:childTnLst>
        </p:cTn>
      </p:par>
    </p:tnLst>
    <p:bldLst>
      <p:bldP spid="48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80" grpId="0" animBg="1"/>
      <p:bldP spid="81" grpId="0" animBg="1"/>
      <p:bldP spid="82" grpId="0" animBg="1"/>
      <p:bldP spid="83" grpId="0" animBg="1"/>
      <p:bldP spid="84" grpId="0" animBg="1"/>
      <p:bldP spid="85" grpId="0" animBg="1"/>
      <p:bldP spid="86" grpId="0" animBg="1"/>
      <p:bldP spid="90" grpId="0" animBg="1"/>
      <p:bldP spid="91" grpId="0" animBg="1"/>
      <p:bldP spid="92" grpId="0" animBg="1"/>
      <p:bldP spid="93" grpId="0" animBg="1"/>
      <p:bldP spid="94" grpId="0" animBg="1"/>
      <p:bldP spid="95" grpId="0" animBg="1"/>
      <p:bldP spid="96" grpId="0" animBg="1"/>
      <p:bldP spid="98" grpId="0" animBg="1"/>
      <p:bldP spid="99" grpId="0" animBg="1"/>
      <p:bldP spid="100" grpId="0" animBg="1"/>
      <p:bldP spid="101" grpId="0" animBg="1"/>
      <p:bldP spid="102" grpId="0" animBg="1"/>
      <p:bldP spid="103" grpId="0" animBg="1"/>
      <p:bldP spid="104" grpId="0" animBg="1"/>
      <p:bldP spid="107" grpId="0" animBg="1"/>
      <p:bldP spid="108" grpId="0" animBg="1"/>
      <p:bldP spid="109" grpId="0" animBg="1"/>
      <p:bldP spid="110" grpId="0" animBg="1"/>
      <p:bldP spid="111" grpId="0" animBg="1"/>
      <p:bldP spid="112" grpId="0" animBg="1"/>
      <p:bldP spid="113" grpId="0" animBg="1"/>
      <p:bldP spid="132" grpId="0" animBg="1"/>
      <p:bldP spid="133" grpId="0" animBg="1"/>
      <p:bldP spid="134" grpId="0" animBg="1"/>
      <p:bldP spid="135" grpId="0" animBg="1"/>
      <p:bldP spid="136" grpId="0" animBg="1"/>
      <p:bldP spid="137" grpId="0" animBg="1"/>
      <p:bldP spid="138" grpId="0" animBg="1"/>
      <p:bldP spid="139" grpId="0" animBg="1"/>
      <p:bldP spid="140" grpId="0" animBg="1"/>
      <p:bldP spid="141" grpId="0" animBg="1"/>
      <p:bldP spid="142" grpId="0" animBg="1"/>
      <p:bldP spid="143" grpId="0" animBg="1"/>
      <p:bldP spid="144" grpId="0" animBg="1"/>
      <p:bldP spid="145" grpId="0" animBg="1"/>
      <p:bldP spid="146" grpId="0" animBg="1"/>
      <p:bldP spid="147" grpId="0" animBg="1"/>
      <p:bldP spid="148" grpId="0" animBg="1"/>
      <p:bldP spid="149" grpId="0" animBg="1"/>
      <p:bldP spid="150" grpId="0" animBg="1"/>
      <p:bldP spid="152" grpId="0" animBg="1"/>
      <p:bldP spid="154" grpId="0" animBg="1"/>
      <p:bldP spid="155" grpId="0" animBg="1"/>
      <p:bldP spid="156" grpId="0" animBg="1"/>
      <p:bldP spid="157" grpId="0" animBg="1"/>
      <p:bldP spid="158" grpId="0" animBg="1"/>
      <p:bldP spid="159" grpId="0" animBg="1"/>
      <p:bldP spid="15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94449" y="1228298"/>
            <a:ext cx="11797551" cy="41857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 smtClean="0">
                <a:latin typeface="Dimbo" panose="020B0603010101010101" pitchFamily="34" charset="0"/>
              </a:rPr>
              <a:t>Write a </a:t>
            </a:r>
            <a:r>
              <a:rPr lang="fr-FR" sz="4000" dirty="0" err="1" smtClean="0">
                <a:latin typeface="Dimbo" panose="020B0603010101010101" pitchFamily="34" charset="0"/>
              </a:rPr>
              <a:t>logical</a:t>
            </a:r>
            <a:r>
              <a:rPr lang="fr-FR" sz="4000" dirty="0" smtClean="0">
                <a:latin typeface="Dimbo" panose="020B0603010101010101" pitchFamily="34" charset="0"/>
              </a:rPr>
              <a:t> sentence </a:t>
            </a:r>
            <a:r>
              <a:rPr lang="fr-FR" sz="4000" dirty="0" err="1" smtClean="0">
                <a:latin typeface="Dimbo" panose="020B0603010101010101" pitchFamily="34" charset="0"/>
              </a:rPr>
              <a:t>saying</a:t>
            </a:r>
            <a:r>
              <a:rPr lang="fr-FR" sz="4000" dirty="0" smtClean="0">
                <a:latin typeface="Dimbo" panose="020B0603010101010101" pitchFamily="34" charset="0"/>
              </a:rPr>
              <a:t> </a:t>
            </a:r>
            <a:r>
              <a:rPr lang="fr-FR" sz="4000" dirty="0" err="1" smtClean="0">
                <a:latin typeface="Dimbo" panose="020B0603010101010101" pitchFamily="34" charset="0"/>
              </a:rPr>
              <a:t>where</a:t>
            </a:r>
            <a:r>
              <a:rPr lang="fr-FR" sz="4000" dirty="0" smtClean="0">
                <a:latin typeface="Dimbo" panose="020B0603010101010101" pitchFamily="34" charset="0"/>
              </a:rPr>
              <a:t> </a:t>
            </a:r>
            <a:r>
              <a:rPr lang="fr-FR" sz="4000" dirty="0" err="1" smtClean="0">
                <a:latin typeface="Dimbo" panose="020B0603010101010101" pitchFamily="34" charset="0"/>
              </a:rPr>
              <a:t>these</a:t>
            </a:r>
            <a:r>
              <a:rPr lang="fr-FR" sz="4000" dirty="0" smtClean="0">
                <a:latin typeface="Dimbo" panose="020B0603010101010101" pitchFamily="34" charset="0"/>
              </a:rPr>
              <a:t> people </a:t>
            </a:r>
            <a:r>
              <a:rPr lang="fr-FR" sz="4000" dirty="0" err="1" smtClean="0">
                <a:latin typeface="Dimbo" panose="020B0603010101010101" pitchFamily="34" charset="0"/>
              </a:rPr>
              <a:t>like</a:t>
            </a:r>
            <a:r>
              <a:rPr lang="fr-FR" sz="4000" dirty="0" smtClean="0">
                <a:latin typeface="Dimbo" panose="020B0603010101010101" pitchFamily="34" charset="0"/>
              </a:rPr>
              <a:t> to go </a:t>
            </a:r>
            <a:r>
              <a:rPr lang="fr-FR" sz="4000" dirty="0" err="1" smtClean="0">
                <a:latin typeface="Dimbo" panose="020B0603010101010101" pitchFamily="34" charset="0"/>
              </a:rPr>
              <a:t>based</a:t>
            </a:r>
            <a:r>
              <a:rPr lang="fr-FR" sz="4000" dirty="0" smtClean="0">
                <a:latin typeface="Dimbo" panose="020B0603010101010101" pitchFamily="34" charset="0"/>
              </a:rPr>
              <a:t> on the info </a:t>
            </a:r>
            <a:r>
              <a:rPr lang="fr-FR" sz="4000" dirty="0" err="1" smtClean="0">
                <a:latin typeface="Dimbo" panose="020B0603010101010101" pitchFamily="34" charset="0"/>
              </a:rPr>
              <a:t>given</a:t>
            </a:r>
            <a:r>
              <a:rPr lang="fr-FR" sz="4000" dirty="0" smtClean="0">
                <a:latin typeface="Dimbo" panose="020B0603010101010101" pitchFamily="34" charset="0"/>
              </a:rPr>
              <a:t>.</a:t>
            </a:r>
          </a:p>
          <a:p>
            <a:endParaRPr lang="fr-FR" sz="4000" dirty="0">
              <a:latin typeface="Dimbo" panose="020B0603010101010101" pitchFamily="34" charset="0"/>
            </a:endParaRPr>
          </a:p>
          <a:p>
            <a:endParaRPr lang="fr-FR" sz="4000" dirty="0" smtClean="0">
              <a:latin typeface="Dimbo" panose="020B0603010101010101" pitchFamily="34" charset="0"/>
            </a:endParaRPr>
          </a:p>
          <a:p>
            <a:r>
              <a:rPr lang="fr-FR" sz="4000" dirty="0" smtClean="0">
                <a:latin typeface="Dimbo" panose="020B0603010101010101" pitchFamily="34" charset="0"/>
              </a:rPr>
              <a:t>Camille adore manger des frites.</a:t>
            </a:r>
          </a:p>
          <a:p>
            <a:endParaRPr lang="fr-FR" sz="6600" dirty="0">
              <a:latin typeface="Dimbo" panose="020B0603010101010101" pitchFamily="34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2314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94449" y="1228298"/>
            <a:ext cx="11797551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 smtClean="0">
                <a:latin typeface="Dimbo" panose="020B0603010101010101" pitchFamily="34" charset="0"/>
              </a:rPr>
              <a:t>Write a </a:t>
            </a:r>
            <a:r>
              <a:rPr lang="fr-FR" sz="4000" dirty="0" err="1" smtClean="0">
                <a:latin typeface="Dimbo" panose="020B0603010101010101" pitchFamily="34" charset="0"/>
              </a:rPr>
              <a:t>logical</a:t>
            </a:r>
            <a:r>
              <a:rPr lang="fr-FR" sz="4000" dirty="0" smtClean="0">
                <a:latin typeface="Dimbo" panose="020B0603010101010101" pitchFamily="34" charset="0"/>
              </a:rPr>
              <a:t> sentence </a:t>
            </a:r>
            <a:r>
              <a:rPr lang="fr-FR" sz="4000" dirty="0" err="1" smtClean="0">
                <a:latin typeface="Dimbo" panose="020B0603010101010101" pitchFamily="34" charset="0"/>
              </a:rPr>
              <a:t>saying</a:t>
            </a:r>
            <a:r>
              <a:rPr lang="fr-FR" sz="4000" dirty="0" smtClean="0">
                <a:latin typeface="Dimbo" panose="020B0603010101010101" pitchFamily="34" charset="0"/>
              </a:rPr>
              <a:t> </a:t>
            </a:r>
            <a:r>
              <a:rPr lang="fr-FR" sz="4000" dirty="0" err="1" smtClean="0">
                <a:latin typeface="Dimbo" panose="020B0603010101010101" pitchFamily="34" charset="0"/>
              </a:rPr>
              <a:t>where</a:t>
            </a:r>
            <a:r>
              <a:rPr lang="fr-FR" sz="4000" dirty="0" smtClean="0">
                <a:latin typeface="Dimbo" panose="020B0603010101010101" pitchFamily="34" charset="0"/>
              </a:rPr>
              <a:t> </a:t>
            </a:r>
            <a:r>
              <a:rPr lang="fr-FR" sz="4000" dirty="0" err="1" smtClean="0">
                <a:latin typeface="Dimbo" panose="020B0603010101010101" pitchFamily="34" charset="0"/>
              </a:rPr>
              <a:t>these</a:t>
            </a:r>
            <a:r>
              <a:rPr lang="fr-FR" sz="4000" dirty="0" smtClean="0">
                <a:latin typeface="Dimbo" panose="020B0603010101010101" pitchFamily="34" charset="0"/>
              </a:rPr>
              <a:t> people are </a:t>
            </a:r>
            <a:r>
              <a:rPr lang="fr-FR" sz="4000" dirty="0" err="1" smtClean="0">
                <a:latin typeface="Dimbo" panose="020B0603010101010101" pitchFamily="34" charset="0"/>
              </a:rPr>
              <a:t>going</a:t>
            </a:r>
            <a:r>
              <a:rPr lang="fr-FR" sz="4000" dirty="0" smtClean="0">
                <a:latin typeface="Dimbo" panose="020B0603010101010101" pitchFamily="34" charset="0"/>
              </a:rPr>
              <a:t> </a:t>
            </a:r>
            <a:r>
              <a:rPr lang="fr-FR" sz="4000" dirty="0" err="1" smtClean="0">
                <a:latin typeface="Dimbo" panose="020B0603010101010101" pitchFamily="34" charset="0"/>
              </a:rPr>
              <a:t>based</a:t>
            </a:r>
            <a:r>
              <a:rPr lang="fr-FR" sz="4000" dirty="0" smtClean="0">
                <a:latin typeface="Dimbo" panose="020B0603010101010101" pitchFamily="34" charset="0"/>
              </a:rPr>
              <a:t> on the info </a:t>
            </a:r>
            <a:r>
              <a:rPr lang="fr-FR" sz="4000" dirty="0" err="1" smtClean="0">
                <a:latin typeface="Dimbo" panose="020B0603010101010101" pitchFamily="34" charset="0"/>
              </a:rPr>
              <a:t>given</a:t>
            </a:r>
            <a:r>
              <a:rPr lang="fr-FR" sz="4000" dirty="0" smtClean="0">
                <a:latin typeface="Dimbo" panose="020B0603010101010101" pitchFamily="34" charset="0"/>
              </a:rPr>
              <a:t>.</a:t>
            </a:r>
          </a:p>
          <a:p>
            <a:endParaRPr lang="fr-FR" sz="4000" dirty="0">
              <a:latin typeface="Dimbo" panose="020B0603010101010101" pitchFamily="34" charset="0"/>
            </a:endParaRPr>
          </a:p>
          <a:p>
            <a:endParaRPr lang="fr-FR" sz="4000" dirty="0" smtClean="0">
              <a:latin typeface="Dimbo" panose="020B0603010101010101" pitchFamily="34" charset="0"/>
            </a:endParaRPr>
          </a:p>
          <a:p>
            <a:r>
              <a:rPr lang="fr-FR" sz="4000" dirty="0" smtClean="0">
                <a:latin typeface="Dimbo" panose="020B0603010101010101" pitchFamily="34" charset="0"/>
              </a:rPr>
              <a:t>Il pleut.  (Tristan)</a:t>
            </a:r>
            <a:endParaRPr lang="fr-FR" sz="6600" dirty="0">
              <a:latin typeface="Dimbo" panose="020B0603010101010101" pitchFamily="34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4704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94449" y="1228298"/>
            <a:ext cx="11797551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 smtClean="0">
                <a:latin typeface="Dimbo" panose="020B0603010101010101" pitchFamily="34" charset="0"/>
              </a:rPr>
              <a:t>Write a </a:t>
            </a:r>
            <a:r>
              <a:rPr lang="fr-FR" sz="4000" dirty="0" err="1" smtClean="0">
                <a:latin typeface="Dimbo" panose="020B0603010101010101" pitchFamily="34" charset="0"/>
              </a:rPr>
              <a:t>logical</a:t>
            </a:r>
            <a:r>
              <a:rPr lang="fr-FR" sz="4000" dirty="0" smtClean="0">
                <a:latin typeface="Dimbo" panose="020B0603010101010101" pitchFamily="34" charset="0"/>
              </a:rPr>
              <a:t> sentence </a:t>
            </a:r>
            <a:r>
              <a:rPr lang="fr-FR" sz="4000" dirty="0" err="1" smtClean="0">
                <a:latin typeface="Dimbo" panose="020B0603010101010101" pitchFamily="34" charset="0"/>
              </a:rPr>
              <a:t>saying</a:t>
            </a:r>
            <a:r>
              <a:rPr lang="fr-FR" sz="4000" dirty="0" smtClean="0">
                <a:latin typeface="Dimbo" panose="020B0603010101010101" pitchFamily="34" charset="0"/>
              </a:rPr>
              <a:t> </a:t>
            </a:r>
            <a:r>
              <a:rPr lang="fr-FR" sz="4000" dirty="0" err="1" smtClean="0">
                <a:latin typeface="Dimbo" panose="020B0603010101010101" pitchFamily="34" charset="0"/>
              </a:rPr>
              <a:t>where</a:t>
            </a:r>
            <a:r>
              <a:rPr lang="fr-FR" sz="4000" dirty="0" smtClean="0">
                <a:latin typeface="Dimbo" panose="020B0603010101010101" pitchFamily="34" charset="0"/>
              </a:rPr>
              <a:t> </a:t>
            </a:r>
            <a:r>
              <a:rPr lang="fr-FR" sz="4000" dirty="0" err="1" smtClean="0">
                <a:latin typeface="Dimbo" panose="020B0603010101010101" pitchFamily="34" charset="0"/>
              </a:rPr>
              <a:t>these</a:t>
            </a:r>
            <a:r>
              <a:rPr lang="fr-FR" sz="4000" dirty="0" smtClean="0">
                <a:latin typeface="Dimbo" panose="020B0603010101010101" pitchFamily="34" charset="0"/>
              </a:rPr>
              <a:t> people are </a:t>
            </a:r>
            <a:r>
              <a:rPr lang="fr-FR" sz="4000" dirty="0" err="1" smtClean="0">
                <a:latin typeface="Dimbo" panose="020B0603010101010101" pitchFamily="34" charset="0"/>
              </a:rPr>
              <a:t>going</a:t>
            </a:r>
            <a:r>
              <a:rPr lang="fr-FR" sz="4000" dirty="0" smtClean="0">
                <a:latin typeface="Dimbo" panose="020B0603010101010101" pitchFamily="34" charset="0"/>
              </a:rPr>
              <a:t> </a:t>
            </a:r>
            <a:r>
              <a:rPr lang="fr-FR" sz="4000" dirty="0" err="1" smtClean="0">
                <a:latin typeface="Dimbo" panose="020B0603010101010101" pitchFamily="34" charset="0"/>
              </a:rPr>
              <a:t>based</a:t>
            </a:r>
            <a:r>
              <a:rPr lang="fr-FR" sz="4000" dirty="0" smtClean="0">
                <a:latin typeface="Dimbo" panose="020B0603010101010101" pitchFamily="34" charset="0"/>
              </a:rPr>
              <a:t> on the info </a:t>
            </a:r>
            <a:r>
              <a:rPr lang="fr-FR" sz="4000" dirty="0" err="1" smtClean="0">
                <a:latin typeface="Dimbo" panose="020B0603010101010101" pitchFamily="34" charset="0"/>
              </a:rPr>
              <a:t>given</a:t>
            </a:r>
            <a:r>
              <a:rPr lang="fr-FR" sz="4000" dirty="0" smtClean="0">
                <a:latin typeface="Dimbo" panose="020B0603010101010101" pitchFamily="34" charset="0"/>
              </a:rPr>
              <a:t>.</a:t>
            </a:r>
          </a:p>
          <a:p>
            <a:endParaRPr lang="fr-FR" sz="4000" dirty="0">
              <a:latin typeface="Dimbo" panose="020B0603010101010101" pitchFamily="34" charset="0"/>
            </a:endParaRPr>
          </a:p>
          <a:p>
            <a:endParaRPr lang="fr-FR" sz="4000" dirty="0" smtClean="0">
              <a:latin typeface="Dimbo" panose="020B0603010101010101" pitchFamily="34" charset="0"/>
            </a:endParaRPr>
          </a:p>
          <a:p>
            <a:r>
              <a:rPr lang="fr-FR" sz="4000" dirty="0" smtClean="0">
                <a:latin typeface="Dimbo" panose="020B0603010101010101" pitchFamily="34" charset="0"/>
              </a:rPr>
              <a:t>Il fait chaud et il fait du soleil.  (Hugo)</a:t>
            </a:r>
            <a:endParaRPr lang="fr-FR" sz="6600" dirty="0">
              <a:latin typeface="Dimbo" panose="020B0603010101010101" pitchFamily="34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8057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94449" y="1228298"/>
            <a:ext cx="11797551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 smtClean="0">
                <a:latin typeface="Dimbo" panose="020B0603010101010101" pitchFamily="34" charset="0"/>
              </a:rPr>
              <a:t>Write a </a:t>
            </a:r>
            <a:r>
              <a:rPr lang="fr-FR" sz="4000" dirty="0" err="1" smtClean="0">
                <a:latin typeface="Dimbo" panose="020B0603010101010101" pitchFamily="34" charset="0"/>
              </a:rPr>
              <a:t>logical</a:t>
            </a:r>
            <a:r>
              <a:rPr lang="fr-FR" sz="4000" dirty="0" smtClean="0">
                <a:latin typeface="Dimbo" panose="020B0603010101010101" pitchFamily="34" charset="0"/>
              </a:rPr>
              <a:t> sentence </a:t>
            </a:r>
            <a:r>
              <a:rPr lang="fr-FR" sz="4000" dirty="0" err="1" smtClean="0">
                <a:latin typeface="Dimbo" panose="020B0603010101010101" pitchFamily="34" charset="0"/>
              </a:rPr>
              <a:t>saying</a:t>
            </a:r>
            <a:r>
              <a:rPr lang="fr-FR" sz="4000" dirty="0" smtClean="0">
                <a:latin typeface="Dimbo" panose="020B0603010101010101" pitchFamily="34" charset="0"/>
              </a:rPr>
              <a:t> </a:t>
            </a:r>
            <a:r>
              <a:rPr lang="fr-FR" sz="4000" dirty="0" err="1" smtClean="0">
                <a:latin typeface="Dimbo" panose="020B0603010101010101" pitchFamily="34" charset="0"/>
              </a:rPr>
              <a:t>where</a:t>
            </a:r>
            <a:r>
              <a:rPr lang="fr-FR" sz="4000" dirty="0" smtClean="0">
                <a:latin typeface="Dimbo" panose="020B0603010101010101" pitchFamily="34" charset="0"/>
              </a:rPr>
              <a:t> </a:t>
            </a:r>
            <a:r>
              <a:rPr lang="fr-FR" sz="4000" dirty="0" err="1" smtClean="0">
                <a:latin typeface="Dimbo" panose="020B0603010101010101" pitchFamily="34" charset="0"/>
              </a:rPr>
              <a:t>these</a:t>
            </a:r>
            <a:r>
              <a:rPr lang="fr-FR" sz="4000" dirty="0" smtClean="0">
                <a:latin typeface="Dimbo" panose="020B0603010101010101" pitchFamily="34" charset="0"/>
              </a:rPr>
              <a:t> people are </a:t>
            </a:r>
            <a:r>
              <a:rPr lang="fr-FR" sz="4000" dirty="0" err="1" smtClean="0">
                <a:latin typeface="Dimbo" panose="020B0603010101010101" pitchFamily="34" charset="0"/>
              </a:rPr>
              <a:t>going</a:t>
            </a:r>
            <a:r>
              <a:rPr lang="fr-FR" sz="4000" dirty="0" smtClean="0">
                <a:latin typeface="Dimbo" panose="020B0603010101010101" pitchFamily="34" charset="0"/>
              </a:rPr>
              <a:t> </a:t>
            </a:r>
            <a:r>
              <a:rPr lang="fr-FR" sz="4000" dirty="0" err="1" smtClean="0">
                <a:latin typeface="Dimbo" panose="020B0603010101010101" pitchFamily="34" charset="0"/>
              </a:rPr>
              <a:t>based</a:t>
            </a:r>
            <a:r>
              <a:rPr lang="fr-FR" sz="4000" dirty="0" smtClean="0">
                <a:latin typeface="Dimbo" panose="020B0603010101010101" pitchFamily="34" charset="0"/>
              </a:rPr>
              <a:t> on the info </a:t>
            </a:r>
            <a:r>
              <a:rPr lang="fr-FR" sz="4000" dirty="0" err="1" smtClean="0">
                <a:latin typeface="Dimbo" panose="020B0603010101010101" pitchFamily="34" charset="0"/>
              </a:rPr>
              <a:t>given</a:t>
            </a:r>
            <a:r>
              <a:rPr lang="fr-FR" sz="4000" dirty="0" smtClean="0">
                <a:latin typeface="Dimbo" panose="020B0603010101010101" pitchFamily="34" charset="0"/>
              </a:rPr>
              <a:t>.</a:t>
            </a:r>
          </a:p>
          <a:p>
            <a:endParaRPr lang="fr-FR" sz="4000" dirty="0">
              <a:latin typeface="Dimbo" panose="020B0603010101010101" pitchFamily="34" charset="0"/>
            </a:endParaRPr>
          </a:p>
          <a:p>
            <a:endParaRPr lang="fr-FR" sz="4000" dirty="0" smtClean="0">
              <a:latin typeface="Dimbo" panose="020B0603010101010101" pitchFamily="34" charset="0"/>
            </a:endParaRPr>
          </a:p>
          <a:p>
            <a:r>
              <a:rPr lang="fr-FR" sz="4000" dirty="0" smtClean="0">
                <a:latin typeface="Dimbo" panose="020B0603010101010101" pitchFamily="34" charset="0"/>
              </a:rPr>
              <a:t>Catherine aime nager.</a:t>
            </a:r>
            <a:endParaRPr lang="fr-FR" sz="6600" dirty="0">
              <a:latin typeface="Dimbo" panose="020B0603010101010101" pitchFamily="34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8209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94449" y="1228298"/>
            <a:ext cx="11797551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 smtClean="0">
                <a:latin typeface="Dimbo" panose="020B0603010101010101" pitchFamily="34" charset="0"/>
              </a:rPr>
              <a:t>Write a </a:t>
            </a:r>
            <a:r>
              <a:rPr lang="fr-FR" sz="4000" dirty="0" err="1" smtClean="0">
                <a:latin typeface="Dimbo" panose="020B0603010101010101" pitchFamily="34" charset="0"/>
              </a:rPr>
              <a:t>logical</a:t>
            </a:r>
            <a:r>
              <a:rPr lang="fr-FR" sz="4000" dirty="0" smtClean="0">
                <a:latin typeface="Dimbo" panose="020B0603010101010101" pitchFamily="34" charset="0"/>
              </a:rPr>
              <a:t> sentence </a:t>
            </a:r>
            <a:r>
              <a:rPr lang="fr-FR" sz="4000" dirty="0" err="1" smtClean="0">
                <a:latin typeface="Dimbo" panose="020B0603010101010101" pitchFamily="34" charset="0"/>
              </a:rPr>
              <a:t>saying</a:t>
            </a:r>
            <a:r>
              <a:rPr lang="fr-FR" sz="4000" dirty="0" smtClean="0">
                <a:latin typeface="Dimbo" panose="020B0603010101010101" pitchFamily="34" charset="0"/>
              </a:rPr>
              <a:t> </a:t>
            </a:r>
            <a:r>
              <a:rPr lang="fr-FR" sz="4000" dirty="0" err="1" smtClean="0">
                <a:latin typeface="Dimbo" panose="020B0603010101010101" pitchFamily="34" charset="0"/>
              </a:rPr>
              <a:t>where</a:t>
            </a:r>
            <a:r>
              <a:rPr lang="fr-FR" sz="4000" dirty="0" smtClean="0">
                <a:latin typeface="Dimbo" panose="020B0603010101010101" pitchFamily="34" charset="0"/>
              </a:rPr>
              <a:t> </a:t>
            </a:r>
            <a:r>
              <a:rPr lang="fr-FR" sz="4000" dirty="0" err="1" smtClean="0">
                <a:latin typeface="Dimbo" panose="020B0603010101010101" pitchFamily="34" charset="0"/>
              </a:rPr>
              <a:t>these</a:t>
            </a:r>
            <a:r>
              <a:rPr lang="fr-FR" sz="4000" dirty="0" smtClean="0">
                <a:latin typeface="Dimbo" panose="020B0603010101010101" pitchFamily="34" charset="0"/>
              </a:rPr>
              <a:t> people are </a:t>
            </a:r>
            <a:r>
              <a:rPr lang="fr-FR" sz="4000" dirty="0" err="1" smtClean="0">
                <a:latin typeface="Dimbo" panose="020B0603010101010101" pitchFamily="34" charset="0"/>
              </a:rPr>
              <a:t>going</a:t>
            </a:r>
            <a:r>
              <a:rPr lang="fr-FR" sz="4000" dirty="0" smtClean="0">
                <a:latin typeface="Dimbo" panose="020B0603010101010101" pitchFamily="34" charset="0"/>
              </a:rPr>
              <a:t> </a:t>
            </a:r>
            <a:r>
              <a:rPr lang="fr-FR" sz="4000" dirty="0" err="1" smtClean="0">
                <a:latin typeface="Dimbo" panose="020B0603010101010101" pitchFamily="34" charset="0"/>
              </a:rPr>
              <a:t>based</a:t>
            </a:r>
            <a:r>
              <a:rPr lang="fr-FR" sz="4000" dirty="0" smtClean="0">
                <a:latin typeface="Dimbo" panose="020B0603010101010101" pitchFamily="34" charset="0"/>
              </a:rPr>
              <a:t> on the info </a:t>
            </a:r>
            <a:r>
              <a:rPr lang="fr-FR" sz="4000" dirty="0" err="1" smtClean="0">
                <a:latin typeface="Dimbo" panose="020B0603010101010101" pitchFamily="34" charset="0"/>
              </a:rPr>
              <a:t>given</a:t>
            </a:r>
            <a:r>
              <a:rPr lang="fr-FR" sz="4000" dirty="0" smtClean="0">
                <a:latin typeface="Dimbo" panose="020B0603010101010101" pitchFamily="34" charset="0"/>
              </a:rPr>
              <a:t>.</a:t>
            </a:r>
          </a:p>
          <a:p>
            <a:endParaRPr lang="fr-FR" sz="4000" dirty="0">
              <a:latin typeface="Dimbo" panose="020B0603010101010101" pitchFamily="34" charset="0"/>
            </a:endParaRPr>
          </a:p>
          <a:p>
            <a:endParaRPr lang="fr-FR" sz="4000" dirty="0" smtClean="0">
              <a:latin typeface="Dimbo" panose="020B0603010101010101" pitchFamily="34" charset="0"/>
            </a:endParaRPr>
          </a:p>
          <a:p>
            <a:r>
              <a:rPr lang="fr-FR" sz="4000" dirty="0" smtClean="0">
                <a:latin typeface="Dimbo" panose="020B0603010101010101" pitchFamily="34" charset="0"/>
              </a:rPr>
              <a:t>Christian va étudier.</a:t>
            </a:r>
            <a:endParaRPr lang="fr-FR" sz="6600" dirty="0">
              <a:latin typeface="Dimbo" panose="020B0603010101010101" pitchFamily="34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104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1949</TotalTime>
  <Words>427</Words>
  <Application>Microsoft Office PowerPoint</Application>
  <PresentationFormat>Widescreen</PresentationFormat>
  <Paragraphs>115</Paragraphs>
  <Slides>21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9" baseType="lpstr">
      <vt:lpstr>Arial</vt:lpstr>
      <vt:lpstr>Berlin Sans FB</vt:lpstr>
      <vt:lpstr>Bodoni MT Black</vt:lpstr>
      <vt:lpstr>Brady Bunch Remastered</vt:lpstr>
      <vt:lpstr>Calibri</vt:lpstr>
      <vt:lpstr>Calibri Light</vt:lpstr>
      <vt:lpstr>Dimbo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23</cp:revision>
  <dcterms:created xsi:type="dcterms:W3CDTF">2013-11-22T11:47:18Z</dcterms:created>
  <dcterms:modified xsi:type="dcterms:W3CDTF">2016-01-08T14:48:37Z</dcterms:modified>
</cp:coreProperties>
</file>